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9" r:id="rId11"/>
    <p:sldId id="264" r:id="rId12"/>
    <p:sldId id="265" r:id="rId13"/>
    <p:sldId id="26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5:44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62 2759 0 0,'0'0'7486'0'0,"-7"-2"-3817"0"0,9 0-3656 0 0,0 0-1 0 0,0-1 1 0 0,-1 1 0 0 0,1 0-1 0 0,0 0 1 0 0,1 0-1 0 0,-1 1 1 0 0,0-1 0 0 0,0 0-1 0 0,4-1 1 0 0,30-14 142 0 0,-30 14-148 0 0,2 0-1 0 0,0 0 0 0 0,1 0 0 0 0,-1 1 0 0 0,1 0-1 0 0,-1 0 1 0 0,1 1 0 0 0,0 1 0 0 0,-1-1 0 0 0,1 1-1 0 0,10 1 1 0 0,-18 0-9 0 0,1-1 1 0 0,-1 0-1 0 0,0 1 0 0 0,0-1 0 0 0,1 1 0 0 0,-1-1 1 0 0,0 1-1 0 0,0 0 0 0 0,0 0 0 0 0,0-1 0 0 0,0 1 0 0 0,0 0 1 0 0,0 0-1 0 0,0 0 0 0 0,0 0 0 0 0,0 0 0 0 0,-1 0 0 0 0,1 0 1 0 0,0 0-1 0 0,-1 0 0 0 0,1 1 0 0 0,-1-1 0 0 0,1 0 1 0 0,-1 0-1 0 0,1 1 0 0 0,-1 0 0 0 0,0-1 7 0 0,1 6-4 0 0,0 0 0 0 0,-1 0 0 0 0,0 0 0 0 0,-1 1 0 0 0,0-1 0 0 0,-3 14 0 0 0,1 1 0 0 0,1-8 97 0 0,-1 0 0 0 0,0 0 0 0 0,-1-1-1 0 0,-1 1 1 0 0,0-1 0 0 0,-1 0 0 0 0,0 0 0 0 0,-1-1-1 0 0,-10 15 1 0 0,-3-3 201 0 0,12-15-117 0 0,-13 19-1 0 0,6-7-106 0 0,10-15-46 0 0,1 0 0 0 0,0 0 0 0 0,0 0-1 0 0,-5 14 1 0 0,4-12 0 0 0,0 0 0 0 0,0-1-1 0 0,0 1 1 0 0,-9 8 0 0 0,-4 8 103 0 0,18-23 229 0 0,17-4-270 0 0,4-2-90 0 0,0 1 0 0 0,1 1 0 0 0,-1 1 0 0 0,1 0 0 0 0,39 4 0 0 0,-41 2 11 0 0,15 2 42 0 0,-30-5 17 0 0,-3-1 4 0 0,2 2-71 0 0,12 8-10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6:01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 3223 0 0,'0'0'143'0'0,"11"2"6098"0"0,-10 2-5853 0 0,-1 0 0 0 0,0 1 0 0 0,0-1 0 0 0,0 0 0 0 0,-1 1 0 0 0,1-1 0 0 0,-1 0 0 0 0,0 0-1 0 0,0 1 1 0 0,-3 4 0 0 0,-2 13 537 0 0,-12 39 723 0 0,14-49-1417 0 0,-1 0 0 0 0,2 1 0 0 0,0-1 0 0 0,0 1 0 0 0,1 0 0 0 0,1 0 0 0 0,0 13 0 0 0,2-20-165 0 0,0 0 0 0 0,0-1-1 0 0,1 1 1 0 0,0-1 0 0 0,0 1 0 0 0,0-1-1 0 0,0 0 1 0 0,1 0 0 0 0,0 0 0 0 0,0 0-1 0 0,0-1 1 0 0,1 1 0 0 0,-1-1 0 0 0,1 0-1 0 0,0 0 1 0 0,1 0 0 0 0,-1 0 0 0 0,1-1-1 0 0,-1 1 1 0 0,1-1 0 0 0,0-1 0 0 0,11 6-1 0 0,-8-5-38 0 0,0 0-1 0 0,0 0 0 0 0,1-1 0 0 0,-1 0 0 0 0,1 0 0 0 0,-1-1 0 0 0,1 0 0 0 0,0-1 0 0 0,0 1 1 0 0,-1-2-1 0 0,1 1 0 0 0,0-1 0 0 0,0-1 0 0 0,10-3 0 0 0,-6 1 0 0 0,0-1 0 0 0,0-1 0 0 0,-1 0-1 0 0,0-1 1 0 0,0 0 0 0 0,14-12 0 0 0,-22 16-23 0 0,0-1 1 0 0,0 1 0 0 0,0-1-1 0 0,-1 1 1 0 0,1-1-1 0 0,-1 0 1 0 0,0 0 0 0 0,-1-1-1 0 0,1 1 1 0 0,-1-1-1 0 0,1 1 1 0 0,-1-1-1 0 0,-1 0 1 0 0,1 1 0 0 0,-1-1-1 0 0,0 0 1 0 0,0 0-1 0 0,0 0 1 0 0,-1 0 0 0 0,1-8-1 0 0,-2 8-17 0 0,0-1-1 0 0,0 1 1 0 0,-1 0-1 0 0,1-1 1 0 0,-1 1-1 0 0,0 0 1 0 0,-1 0 0 0 0,1 0-1 0 0,-1 1 1 0 0,0-1-1 0 0,0 1 1 0 0,-1-1-1 0 0,-4-4 1 0 0,7 7-3 0 0,-1 0 0 0 0,-1 0 0 0 0,1 0 0 0 0,0 1 0 0 0,0-1 0 0 0,-1 0 0 0 0,1 1 0 0 0,-1 0 0 0 0,1-1 0 0 0,-1 1 0 0 0,0 0 0 0 0,1 0 0 0 0,-1 1 0 0 0,0-1 0 0 0,0 0 0 0 0,0 1 0 0 0,1 0 0 0 0,-1 0 0 0 0,0 0 0 0 0,0 0 0 0 0,0 0 0 0 0,0 0 0 0 0,0 1 0 0 0,1-1 0 0 0,-1 1 0 0 0,-4 1 0 0 0,-4 3-28 0 0,6-3 35 0 0,1-1-1 0 0,-1 1 1 0 0,1 0 0 0 0,0 1-1 0 0,0-1 1 0 0,0 1-1 0 0,0 0 1 0 0,-7 5-1 0 0,1 4 16 0 0,1 0-1 0 0,0 0 1 0 0,0 1-1 0 0,1 0 0 0 0,1 0 1 0 0,0 1-1 0 0,1 0 1 0 0,0 1-1 0 0,1-1 1 0 0,1 1-1 0 0,-4 20 1 0 0,-1-4-2193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6:02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 2759 0 0,'0'0'5908'0'0,"0"13"-4598"0"0,-5 129 4376 0 0,10-73-3976 0 0,20 99-1 0 0,-24-163-1610 0 0,1 3-1 0 0,-1-5-41 0 0,-1-1 1 0 0,1 1-1 0 0,-1-1 0 0 0,1 1 1 0 0,-1-1-1 0 0,0 1 0 0 0,0 3 1 0 0,0-3-87 0 0,0-2-197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6:03.4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0 5063 0 0,'0'0'390'0'0,"-12"11"1690"0"0,7-5-1515 0 0,1 0 0 0 0,-1 1 1 0 0,1 0-1 0 0,0 0 1 0 0,1 0-1 0 0,0 0 0 0 0,0 1 1 0 0,1-1-1 0 0,0 1 0 0 0,0 0 1 0 0,-2 15-1 0 0,2 1 199 0 0,1 0-1 0 0,4 40 0 0 0,-2-52-575 0 0,0-1 0 0 0,1 1 0 0 0,0-1 1 0 0,1 1-1 0 0,0-1 0 0 0,6 14 0 0 0,-6-19-119 0 0,0-1 0 0 0,1 1 0 0 0,-1-1 1 0 0,1 0-1 0 0,0 0 0 0 0,0 0 0 0 0,1 0 0 0 0,0-1 1 0 0,-1 0-1 0 0,1 0 0 0 0,1 0 0 0 0,-1 0 0 0 0,7 3 1 0 0,3 0-16 0 0,0 0 0 0 0,1-1 0 0 0,-1 0 0 0 0,31 6 0 0 0,-37-11-28 0 0,-1 1 1 0 0,1-1 0 0 0,-1-1 0 0 0,1 1-1 0 0,-1-2 1 0 0,1 1 0 0 0,-1-1-1 0 0,1 0 1 0 0,-1-1 0 0 0,1 0 0 0 0,10-4-1 0 0,-16 5-17 0 0,1-1-1 0 0,-1 0 1 0 0,1 0-1 0 0,-1 0 1 0 0,0 0 0 0 0,0 0-1 0 0,0-1 1 0 0,0 1-1 0 0,0-1 1 0 0,0 0-1 0 0,-1 0 1 0 0,1 0 0 0 0,-1 0-1 0 0,0 0 1 0 0,0-1-1 0 0,0 1 1 0 0,0-1 0 0 0,-1 1-1 0 0,1-1 1 0 0,-1 0-1 0 0,0 1 1 0 0,0-1-1 0 0,0 0 1 0 0,-1 0 0 0 0,1 0-1 0 0,-1 0 1 0 0,0 0-1 0 0,0 0 1 0 0,0 0-1 0 0,-1 0 1 0 0,1 1 0 0 0,-1-1-1 0 0,0 0 1 0 0,-2-5-1 0 0,1 4-17 0 0,0-3 15 0 0,0 0-1 0 0,-1 0 1 0 0,-8-15 0 0 0,11 22-12 0 0,-1 0 1 0 0,0-1 0 0 0,0 1-1 0 0,0 0 1 0 0,0 0 0 0 0,0 0-1 0 0,0-1 1 0 0,0 1 0 0 0,0 0-1 0 0,0 0 1 0 0,0 0 0 0 0,-1 1-1 0 0,1-1 1 0 0,0 0 0 0 0,-1 0-1 0 0,1 1 1 0 0,0-1 0 0 0,-1 1-1 0 0,1-1 1 0 0,-1 1 0 0 0,1-1-1 0 0,-1 1 1 0 0,1 0 0 0 0,-1 0-1 0 0,1 0 1 0 0,-1 0 0 0 0,1 0-1 0 0,-3 0 1 0 0,1 1 0 0 0,1 0-1 0 0,-1-1 1 0 0,1 1 0 0 0,-1 0-1 0 0,1 0 1 0 0,-1 0 0 0 0,1 0-1 0 0,0 1 1 0 0,-1-1 0 0 0,1 1-1 0 0,0-1 1 0 0,0 1 0 0 0,0 0-1 0 0,0 0 1 0 0,0 0 0 0 0,-1 2-1 0 0,-10 13 56 0 0,0 0-1 0 0,2 0 1 0 0,0 2 0 0 0,-13 29-1 0 0,20-41 95 0 0,1 2 0 0 0,0-1 0 0 0,0 0 0 0 0,1 0 0 0 0,0 1 0 0 0,1-1 0 0 0,-1 1 0 0 0,1 13 0 0 0,1-21-48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6:36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28 4087 0 0,'0'0'2692'0'0,"-3"-19"714"0"0,3 18-3358 0 0,0 1-1 0 0,0-1 1 0 0,-1 1 0 0 0,1-1 0 0 0,0 1 0 0 0,-1-1 0 0 0,1 1-1 0 0,0-1 1 0 0,-1 1 0 0 0,1 0 0 0 0,-1-1 0 0 0,1 1 0 0 0,0 0-1 0 0,-1-1 1 0 0,1 1 0 0 0,-1 0 0 0 0,1 0 0 0 0,-1-1 0 0 0,1 1 0 0 0,-1 0-1 0 0,0 0 1 0 0,1 0 0 0 0,-1 0 0 0 0,1 0 0 0 0,-1 0 0 0 0,1 0-1 0 0,-1 0 1 0 0,1 0 0 0 0,-1 0 0 0 0,0 0 0 0 0,1 0 0 0 0,-1 0-1 0 0,1 0 1 0 0,-1 0 0 0 0,1 0 0 0 0,-1 1 0 0 0,1-1 0 0 0,-1 0 0 0 0,0 1-1 0 0,-2 0-24 0 0,1 0-1 0 0,-1 0 0 0 0,1 0 0 0 0,-1 1 1 0 0,1-1-1 0 0,-4 3 0 0 0,-6 7 430 0 0,-1 0-1 0 0,-20 12 1 0 0,25-17-254 0 0,3-3-86 0 0,1 1 1 0 0,-1 0-1 0 0,1 1 0 0 0,0-1 0 0 0,0 1 0 0 0,1-1 0 0 0,-5 8 0 0 0,-18 39 509 0 0,22-43-532 0 0,-3 6 87 0 0,1 0 0 0 0,1 1 0 0 0,1 0-1 0 0,0 0 1 0 0,1 1 0 0 0,-3 22 0 0 0,6-28-117 0 0,-1 0 1 0 0,2-1-1 0 0,-1 1 0 0 0,1 0 0 0 0,1 0 1 0 0,-1-1-1 0 0,2 1 0 0 0,-1-1 1 0 0,1 1-1 0 0,1-1 0 0 0,6 13 1 0 0,-8-19-24 0 0,-1 0 1 0 0,1 0 0 0 0,0 0-1 0 0,0-1 1 0 0,0 1 0 0 0,0 0-1 0 0,0-1 1 0 0,1 1 0 0 0,-1-1 0 0 0,1 0-1 0 0,-1 0 1 0 0,1 0 0 0 0,0 0-1 0 0,0 0 1 0 0,0-1 0 0 0,0 1-1 0 0,0-1 1 0 0,0 0 0 0 0,1 0 0 0 0,3 1-1 0 0,6 0 82 0 0,1 0 0 0 0,-1-1 0 0 0,0 0-1 0 0,0-1 1 0 0,24-2 0 0 0,-32 1-95 0 0,1-1 0 0 0,-1 1 0 0 0,0-1 0 0 0,0 0 0 0 0,0 0-1 0 0,0 0 1 0 0,0-1 0 0 0,0 0 0 0 0,0 0 0 0 0,-1 0 0 0 0,0 0 0 0 0,0-1 0 0 0,0 1 0 0 0,0-1-1 0 0,0 0 1 0 0,5-9 0 0 0,0-1 1 0 0,0-1-1 0 0,-1 0 1 0 0,-1 0 0 0 0,0-1-1 0 0,-2 0 1 0 0,8-30 0 0 0,-11 36-19 0 0,-1 1 1 0 0,0-1 0 0 0,-1 1 0 0 0,0-1 0 0 0,0 0 0 0 0,-1 1 0 0 0,-1-1-1 0 0,1 1 1 0 0,-7-18 0 0 0,2 10-3 0 0,-1 0 1 0 0,-1 1-1 0 0,-1-1 0 0 0,-13-17 0 0 0,22 32-5 0 0,-1 1 0 0 0,1 0 0 0 0,-1 0 0 0 0,1 0 1 0 0,-1 0-1 0 0,0 0 0 0 0,0 0 0 0 0,0 0 0 0 0,0 0 0 0 0,0 0 0 0 0,0 0 0 0 0,0 0 0 0 0,0 1 0 0 0,0-1 0 0 0,0 0 0 0 0,0 1 0 0 0,0-1 0 0 0,0 1 0 0 0,0-1 0 0 0,-1 1 1 0 0,1-1-1 0 0,0 1 0 0 0,0 0 0 0 0,-1 0 0 0 0,1 0 0 0 0,0-1 0 0 0,-1 1 0 0 0,1 0 0 0 0,0 1 0 0 0,-2-1 0 0 0,-20 4-199 0 0,17-3 4 0 0,-1 0 0 0 0,1 0 0 0 0,-8 3 0 0 0,10-3-307 0 0,1 1 0 0 0,0-1 0 0 0,-1 1 0 0 0,1 0 1 0 0,0 0-1 0 0,0 0 0 0 0,0 0 0 0 0,0 1 0 0 0,-2 2 0 0 0,-1 0-1032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6:37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72 3223 0 0,'0'0'143'0'0,"-1"-20"5208"0"0,-1 15-4673 0 0,0 0 1 0 0,-1 0 0 0 0,1 0-1 0 0,-1 0 1 0 0,-6-7 0 0 0,8 11-632 0 0,0 0 0 0 0,0 0 0 0 0,0-1 0 0 0,0 1 0 0 0,-1 0 1 0 0,1 0-1 0 0,0 0 0 0 0,-1 1 0 0 0,1-1 0 0 0,0 0 0 0 0,-1 0 0 0 0,1 1 1 0 0,-1-1-1 0 0,1 1 0 0 0,-1-1 0 0 0,1 1 0 0 0,-1 0 0 0 0,0 0 0 0 0,1-1 1 0 0,-1 1-1 0 0,1 0 0 0 0,-1 0 0 0 0,0 1 0 0 0,-1-1 0 0 0,-13 2 79 0 0,14-2-103 0 0,-1 0 1 0 0,1 0-1 0 0,0 0 1 0 0,0 0-1 0 0,0 1 1 0 0,0-1 0 0 0,0 1-1 0 0,-4 1 1 0 0,-3 3 141 0 0,-3 0-18 0 0,1 1 0 0 0,-12 9 0 0 0,-30 20-75 0 0,52-34-52 0 0,-1 0 0 0 0,1-1 0 0 0,0 1 0 0 0,0 0 0 0 0,0 0 0 0 0,0 0 0 0 0,0 1 0 0 0,0-1 0 0 0,0 0 0 0 0,0 0 0 0 0,0 0 0 0 0,1 1 0 0 0,-1-1 0 0 0,0 0 1 0 0,1 1-1 0 0,-1-1 0 0 0,1 1 0 0 0,-1-1 0 0 0,1 3 0 0 0,0-3 2 0 0,0 1 0 0 0,0-1 1 0 0,1 0-1 0 0,-1 1 0 0 0,1-1 0 0 0,-1 1 1 0 0,1-1-1 0 0,-1 0 0 0 0,1 1 1 0 0,0-1-1 0 0,0 0 0 0 0,0 0 1 0 0,0 1-1 0 0,0-1 0 0 0,0 0 1 0 0,0 0-1 0 0,0 0 0 0 0,0 0 1 0 0,2 1-1 0 0,14 11 115 0 0,11 9 58 0 0,-1 0 0 0 0,26 29-1 0 0,-29-26-101 0 0,-14-16-49 0 0,-1 1-1 0 0,9 11 1 0 0,-11-10-18 0 0,0-1 0 0 0,0 2 0 0 0,-1-1 0 0 0,0 1 0 0 0,4 13 0 0 0,-9-21-17 0 0,0 0 0 0 0,0-1 0 0 0,0 1 0 0 0,0 0 0 0 0,0 0 0 0 0,-1 0 0 0 0,1 0 0 0 0,-1-1 0 0 0,0 1 0 0 0,0 0 0 0 0,-1 0 0 0 0,1 0 0 0 0,-1 0 0 0 0,0 0 0 0 0,0-1 1 0 0,0 1-1 0 0,-1 0 0 0 0,1-1 0 0 0,-1 1 0 0 0,0-1 0 0 0,-3 5 0 0 0,3-5 33 0 0,-1-1 1 0 0,1 0-1 0 0,-1 1 1 0 0,0-1-1 0 0,0 0 1 0 0,0 0-1 0 0,0-1 1 0 0,0 1-1 0 0,0-1 0 0 0,-1 1 1 0 0,1-1-1 0 0,0 0 1 0 0,-1 0-1 0 0,1-1 1 0 0,-1 1-1 0 0,1-1 1 0 0,-1 0-1 0 0,1 1 1 0 0,-1-1-1 0 0,1-1 0 0 0,-7 0 1 0 0,3 0-3 0 0,0-1-1 0 0,1 0 1 0 0,-1 0 0 0 0,0 0-1 0 0,1-1 1 0 0,-1 0 0 0 0,1 0-1 0 0,0 0 1 0 0,-11-9 0 0 0,10 7-25 0 0,1-1 1 0 0,-1 0 0 0 0,1 0-1 0 0,0-1 1 0 0,1 0 0 0 0,-1 0-1 0 0,1 0 1 0 0,-6-14 0 0 0,9 18-11 0 0,1 0 0 0 0,0 0-1 0 0,0 0 1 0 0,0-1 0 0 0,1 1 0 0 0,-1 0 0 0 0,1-1-1 0 0,-1 1 1 0 0,1 0 0 0 0,0-1 0 0 0,1 1 0 0 0,-1 0 0 0 0,1-1-1 0 0,-1 1 1 0 0,1 0 0 0 0,0-1 0 0 0,0 1 0 0 0,0 0-1 0 0,1 0 1 0 0,-1 0 0 0 0,1 0 0 0 0,0 0 0 0 0,-1 0 0 0 0,1 1-1 0 0,5-5 1 0 0,2-2-6 0 0,1 0-1 0 0,0 1 1 0 0,0 1-1 0 0,1 0 0 0 0,0 0 1 0 0,14-6-1 0 0,-9 5-1 0 0,0-1 0 0 0,22-17 0 0 0,-34 23 4 0 0,0-1-1 0 0,0 1 1 0 0,0-1 0 0 0,-1 0-1 0 0,0 0 1 0 0,0 0-1 0 0,0-1 1 0 0,0 1-1 0 0,0-1 1 0 0,-1 0 0 0 0,0 1-1 0 0,0-1 1 0 0,1-6-1 0 0,-2 9 1 0 0,-1-1 0 0 0,0 0 0 0 0,0 1 0 0 0,0-1 0 0 0,0 0 0 0 0,0 0 0 0 0,-1 1 0 0 0,1-1 1 0 0,-1 0-1 0 0,1 1 0 0 0,-1-1 0 0 0,0 1 0 0 0,-2-5 0 0 0,1 3-3 0 0,0 1 0 0 0,-1-1 0 0 0,1 1-1 0 0,-1-1 1 0 0,1 1 0 0 0,-1 0 0 0 0,0 0 0 0 0,-4-3 0 0 0,-21-5-559 0 0,24 9-121 0 0,0 1 0 0 0,0 0 1 0 0,0 0-1 0 0,0 0 0 0 0,-1 1 0 0 0,1-1 1 0 0,0 1-1 0 0,-6 0 0 0 0,1 3-1077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6:39.9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13 2303 0 0,'0'0'6272'0'0,"-9"-11"-2517"0"0,7 10-3687 0 0,1 1 0 0 0,0 0 0 0 0,-1 0 0 0 0,1 0 0 0 0,0 0 0 0 0,-1 0 0 0 0,1 0 0 0 0,-1 0 1 0 0,1 0-1 0 0,0 1 0 0 0,-1-1 0 0 0,1 0 0 0 0,0 1 0 0 0,0-1 0 0 0,-1 1 0 0 0,1 0 0 0 0,0-1 0 0 0,0 1 0 0 0,0 0 0 0 0,-2 1 0 0 0,-25 24 618 0 0,18-17-396 0 0,-5 7 100 0 0,1 0-1 0 0,0 0 1 0 0,1 1-1 0 0,1 1 1 0 0,1 0-1 0 0,-15 33 1 0 0,23-46-323 0 0,1 0 0 0 0,1 1 0 0 0,-1-1 0 0 0,1 1 1 0 0,0 0-1 0 0,0-1 0 0 0,0 1 0 0 0,1 0 0 0 0,0 0 0 0 0,0 0 0 0 0,2 8 1 0 0,-1-6-17 0 0,1 0 1 0 0,1 0 0 0 0,-1 0 0 0 0,1 0 0 0 0,0 0 0 0 0,1-1 0 0 0,7 12 0 0 0,-5-11 4 0 0,0 1-1 0 0,0-1 1 0 0,1 0 0 0 0,1 0 0 0 0,-1-1 0 0 0,1 0 0 0 0,0 0-1 0 0,1-1 1 0 0,-1 0 0 0 0,1-1 0 0 0,1 0 0 0 0,-1 0 0 0 0,12 3 0 0 0,-15-6 10 0 0,0-1 0 0 0,1 1 0 0 0,-1-2 0 0 0,0 1 1 0 0,1-1-1 0 0,-1 0 0 0 0,1 0 0 0 0,-1-1 1 0 0,0 0-1 0 0,1 0 0 0 0,-1 0 0 0 0,0-1 0 0 0,0 0 1 0 0,0 0-1 0 0,0 0 0 0 0,0-1 0 0 0,0 0 1 0 0,-1 0-1 0 0,1-1 0 0 0,5-5 0 0 0,17-15 96 0 0,-21 19-141 0 0,0-1-1 0 0,0 0 1 0 0,0-1-1 0 0,-1 0 1 0 0,0 0-1 0 0,0 0 1 0 0,-1-1-1 0 0,7-11 1 0 0,-9 13-11 0 0,0 0 0 0 0,0-1-1 0 0,-1 1 1 0 0,1-1 0 0 0,-2 1 0 0 0,1-1 0 0 0,-1 0 0 0 0,0 0-1 0 0,0 0 1 0 0,-1 1 0 0 0,0-1 0 0 0,0 0 0 0 0,0 0-1 0 0,-1 0 1 0 0,-3-11 0 0 0,-4-7 3 0 0,0 1 0 0 0,-2 0 0 0 0,-1 0-1 0 0,-17-29 1 0 0,25 48-16 0 0,0 1-1 0 0,-1 0 1 0 0,1-1-1 0 0,-1 1 0 0 0,0 0 1 0 0,0 1-1 0 0,0-1 1 0 0,-7-3-1 0 0,9 5 3 0 0,0 1-1 0 0,-1 0 0 0 0,1 0 1 0 0,0 0-1 0 0,-1 0 1 0 0,1 0-1 0 0,-1 0 0 0 0,1 1 1 0 0,-1-1-1 0 0,0 1 1 0 0,1 0-1 0 0,-1-1 0 0 0,1 1 1 0 0,-1 0-1 0 0,0 1 1 0 0,1-1-1 0 0,-1 0 0 0 0,1 1 1 0 0,-4 1-1 0 0,-13 2-134 0 0,16-4 101 0 0,1 0 1 0 0,0 0-1 0 0,0 1 0 0 0,0-1 0 0 0,-1 1 0 0 0,1-1 1 0 0,0 1-1 0 0,0 0 0 0 0,0 0 0 0 0,-3 2 1 0 0,2-1-280 0 0,-1 1 0 0 0,1 0 1 0 0,0 0-1 0 0,-1 0 0 0 0,1 0 1 0 0,1 0-1 0 0,-6 7 0 0 0,-1 8-5920 0 0,6-12 1000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6:41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76 3223 0 0,'0'0'7472'0'0,"6"-17"-5328"0"0,-1 12-1873 0 0,0 0 0 0 0,0 0 0 0 0,1 1 0 0 0,-1-1 0 0 0,1 1 0 0 0,0 0 1 0 0,0 1-1 0 0,0 0 0 0 0,13-5 0 0 0,-14 6-206 0 0,2 0-41 0 0,0 0 0 0 0,0 0-1 0 0,0 1 1 0 0,1 0-1 0 0,13 0 1 0 0,-12 1-22 0 0,4-1-7 0 0,25 0 16 0 0,-36 1-15 0 0,0 1 0 0 0,0-1 0 0 0,0 0 1 0 0,0 1-1 0 0,0-1 0 0 0,0 1 0 0 0,0 0 0 0 0,0 0 0 0 0,0-1 0 0 0,-1 1 0 0 0,1 0 1 0 0,0 0-1 0 0,-1 1 0 0 0,1-1 0 0 0,-1 0 0 0 0,2 2 0 0 0,-2-2-2 0 0,0 0-1 0 0,-1 0 0 0 0,1 1 0 0 0,-1-1 1 0 0,1 0-1 0 0,-1 0 0 0 0,0 0 0 0 0,1 0 1 0 0,-1 1-1 0 0,0-1 0 0 0,0 0 0 0 0,0 0 1 0 0,0 1-1 0 0,0-1 0 0 0,0 0 0 0 0,0 0 1 0 0,0 1-1 0 0,-1-1 0 0 0,1 0 0 0 0,-1 2 1 0 0,-11 19-17 0 0,3-11 173 0 0,-2 0 0 0 0,1-1 0 0 0,-1 0 0 0 0,-16 10 0 0 0,4-2 190 0 0,20-16-307 0 0,-9 8 165 0 0,0-1 0 0 0,0 0 1 0 0,-1-1-1 0 0,0-1 0 0 0,0 0 1 0 0,-19 7-1 0 0,31-14 289 0 0,19-1-421 0 0,-4-1-66 0 0,0 2 0 0 0,0 0 0 0 0,0 1 0 0 0,0 0 0 0 0,-1 1 0 0 0,1 0 0 0 0,14 5 0 0 0,-2 1-9 0 0,-15-5-8 0 0,1 0 1 0 0,0 1 0 0 0,-1 0-1 0 0,15 8 1 0 0,-24-10 13 0 0,0-1 0 0 0,1 1 0 0 0,-1-1 0 0 0,0 1 1 0 0,0 0-1 0 0,0 0 0 0 0,0 0 0 0 0,0 0 0 0 0,-1 0 0 0 0,1 0 1 0 0,0 0-1 0 0,-1 1 0 0 0,0-1 0 0 0,0 1 0 0 0,1-1 0 0 0,-1 1 0 0 0,-1-1 1 0 0,1 1-1 0 0,0-1 0 0 0,-1 1 0 0 0,1 0 0 0 0,-1 0 0 0 0,0-1 0 0 0,0 5 1 0 0,0-1 12 0 0,-1 0 0 0 0,0 0 1 0 0,0 0-1 0 0,0 0 1 0 0,-1 0-1 0 0,0-1 1 0 0,0 1-1 0 0,0 0 1 0 0,-1-1-1 0 0,0 0 0 0 0,0 1 1 0 0,0-1-1 0 0,-1 0 1 0 0,0-1-1 0 0,0 1 1 0 0,0-1-1 0 0,0 0 1 0 0,-1 0-1 0 0,1 0 0 0 0,-1 0 1 0 0,0-1-1 0 0,0 0 1 0 0,-6 3-1 0 0,-7 1 201 0 0,1-1 0 0 0,-1-1-1 0 0,0 0 1 0 0,0-1 0 0 0,-31 2-1 0 0,32-4-48 0 0,0-1 0 0 0,-29-2 0 0 0,37-1-146 0 0,1 1 1 0 0,0-1 0 0 0,-1 0 0 0 0,1 0 0 0 0,0-1 0 0 0,0-1 0 0 0,0 1 0 0 0,1-1 0 0 0,-1 0 0 0 0,-6-6 0 0 0,8 9-519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6:45.0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46 3623 0 0,'0'0'166'0'0,"0"-29"2796"0"0,0 29-2767 0 0,0-1-1 0 0,0 0 1 0 0,0 1-1 0 0,0-1 1 0 0,0 0-1 0 0,0 1 1 0 0,0-1-1 0 0,1 0 1 0 0,-1 1-1 0 0,0-1 0 0 0,0 0 1 0 0,1 1-1 0 0,-1-1 1 0 0,0 0-1 0 0,1 1 1 0 0,-1-1-1 0 0,1 1 1 0 0,-1-1-1 0 0,0 1 1 0 0,1-1-1 0 0,0 1 1 0 0,-1-1-1 0 0,1 1 1 0 0,-1-1-1 0 0,1 1 0 0 0,-1 0 1 0 0,2-1-1 0 0,0 1-126 0 0,0 0 0 0 0,-1 1-1 0 0,1-1 1 0 0,0 0 0 0 0,0 1-1 0 0,-1-1 1 0 0,1 1 0 0 0,0 0 0 0 0,-1 0-1 0 0,1-1 1 0 0,1 3 0 0 0,230 120 2353 0 0,-140-70-1960 0 0,56 28 163 0 0,60 35-343 0 0,-167-90-238 0 0,-15-11 85 0 0,1 0 0 0 0,50 17 0 0 0,-77-31 102 0 0,-1-1-223 0 0,1 0 0 0 0,-1 0 0 0 0,0-1 0 0 0,0 1 0 0 0,0 0 0 0 0,0 0 0 0 0,0 0 0 0 0,0 0 0 0 0,1 0 0 0 0,-1 0 0 0 0,0-1 0 0 0,0 1 0 0 0,0 0 0 0 0,0 0 0 0 0,0 0 0 0 0,0 0 0 0 0,0 0 0 0 0,0-1 0 0 0,0 1 0 0 0,0 0 0 0 0,0 0 0 0 0,0 0 0 0 0,0 0 0 0 0,0-1 0 0 0,0 1 0 0 0,0 0 0 0 0,0 0 0 0 0,0 0 0 0 0,0 0 0 0 0,0-1 0 0 0,0 1 0 0 0,0 0 0 0 0,0 0 0 0 0,0 0 0 0 0,0 0 0 0 0,0-1 0 0 0,0 1 0 0 0,0 0 0 0 0,0 0 0 0 0,0 0 0 0 0,0 0 0 0 0,-1 0 0 0 0,1-1 0 0 0,0 1 0 0 0,0 0 0 0 0,0 0 0 0 0,0 0 0 0 0,0 0 1 0 0,-1 0-1 0 0,1 0 0 0 0,0 0 0 0 0,0 0 0 0 0,0-1 0 0 0,0 1 0 0 0,-1 0 0 0 0,-4-3-961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6:45.9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123 18 455 0 0,'-4'-13'8387'0'0,"-3"8"-5950"0"0,5 5-2374 0 0,0 1 0 0 0,1-1 0 0 0,-1 0-1 0 0,0 1 1 0 0,1-1 0 0 0,-1 1 0 0 0,1 0-1 0 0,-1 0 1 0 0,1-1 0 0 0,-1 1 0 0 0,1 0 0 0 0,-2 1-1 0 0,-3 3 135 0 0,0 0-1 0 0,0 1 1 0 0,0-1-1 0 0,1 1 1 0 0,0 0-1 0 0,0 1 1 0 0,1-1-1 0 0,0 1 1 0 0,0 0-1 0 0,-4 10 1 0 0,1-2 52 0 0,2 0 0 0 0,0 0 1 0 0,0 1-1 0 0,-2 19 0 0 0,7-29-185 0 0,-1 0 0 0 0,0 0-1 0 0,1 0 1 0 0,0 0 0 0 0,1 1-1 0 0,-1-1 1 0 0,1 0 0 0 0,0 0 0 0 0,1 0-1 0 0,0 0 1 0 0,-1 0 0 0 0,2 0-1 0 0,-1-1 1 0 0,1 1 0 0 0,0-1 0 0 0,0 1-1 0 0,0-1 1 0 0,1 0 0 0 0,0 0-1 0 0,0 0 1 0 0,0-1 0 0 0,1 0-1 0 0,-1 1 1 0 0,1-2 0 0 0,0 1 0 0 0,6 3-1 0 0,-5-3 18 0 0,1 0 0 0 0,0 0 0 0 0,0 0-1 0 0,0-1 1 0 0,0 0 0 0 0,1 0 0 0 0,-1-1 0 0 0,1 0-1 0 0,0-1 1 0 0,9 2 0 0 0,-13-3-47 0 0,0 0 0 0 0,1 0-1 0 0,-1-1 1 0 0,0 1 0 0 0,0-1 0 0 0,0 0 0 0 0,0 0 0 0 0,0 0 0 0 0,0-1 0 0 0,0 1-1 0 0,0-1 1 0 0,0 0 0 0 0,-1 0 0 0 0,1-1 0 0 0,-1 1 0 0 0,0-1 0 0 0,1 1 0 0 0,-1-1-1 0 0,0 0 1 0 0,4-5 0 0 0,-3 3-26 0 0,-1 0 0 0 0,1-1 0 0 0,-1 1 0 0 0,0-1 1 0 0,0 1-1 0 0,-1-1 0 0 0,0 0 0 0 0,0 0 0 0 0,0 0 0 0 0,-1 0 0 0 0,0 0 0 0 0,0 0 0 0 0,0-1 0 0 0,-1 1 0 0 0,0 0 0 0 0,0 0 0 0 0,0-1 0 0 0,-1 1 0 0 0,0 0 0 0 0,0 0 0 0 0,-3-7 1 0 0,0-4-83 0 0,-2 1 1 0 0,-12-30-1 0 0,14 39 59 0 0,0-1 0 0 0,-1 1 0 0 0,0 0 0 0 0,0 0 1 0 0,0 0-1 0 0,-1 0 0 0 0,-10-8 0 0 0,-5-6-497 0 0,21 20 301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6:46.9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2303 0 0,'14'5'1830'0'0,"-2"-2"-1003"0"0,1-1-1 0 0,0 0 1 0 0,-1-1 0 0 0,1-1 0 0 0,25-2 0 0 0,3 0 620 0 0,-22 2-866 0 0,7 1-12 0 0,1-2 0 0 0,30-5 0 0 0,-52 5-559 0 0,-1-1 1 0 0,-4 2 20 0 0,0 16-145 0 0,-34 133 1674 0 0,3-18 971 0 0,31-130-2455 0 0,-1 5 525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5:46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10 3223 0 0,'0'0'4355'0'0,"-15"6"-2071"0"0,12-2-2074 0 0,-1-1-1 0 0,1 2 1 0 0,0-1-1 0 0,0 0 1 0 0,1 0-1 0 0,0 1 1 0 0,-1 0-1 0 0,-1 5 1 0 0,-9 41 500 0 0,6-21 141 0 0,-20 92 743 0 0,26-116-1496 0 0,1 0-1 0 0,-1 0 0 0 0,1 0 1 0 0,1 0-1 0 0,0 6 0 0 0,-1-9-45 0 0,1 0 0 0 0,0 1 0 0 0,0-2 0 0 0,0 1 0 0 0,0 0 0 0 0,0 0 0 0 0,1 0 0 0 0,-1 0 0 0 0,1-1 0 0 0,0 1 0 0 0,-1-1 0 0 0,1 1 0 0 0,3 2 0 0 0,-2-3-32 0 0,-1 0 0 0 0,1 0 0 0 0,-1-1-1 0 0,1 1 1 0 0,-1-1 0 0 0,1 0 0 0 0,0 0 0 0 0,-1 0-1 0 0,1 0 1 0 0,0 0 0 0 0,0 0 0 0 0,0-1 0 0 0,0 1-1 0 0,0-1 1 0 0,0 0 0 0 0,0 0 0 0 0,0 0 0 0 0,0 0-1 0 0,0-1 1 0 0,0 1 0 0 0,3-2 0 0 0,-2 1-4 0 0,0 0 0 0 0,0-1 0 0 0,0 1 0 0 0,0-1-1 0 0,0 0 1 0 0,0-1 0 0 0,-1 1 0 0 0,1 0 0 0 0,0-1 0 0 0,-1 0 0 0 0,0 0 0 0 0,5-6 0 0 0,-6 7-4 0 0,40-48 165 0 0,-39 46-166 0 0,0 0 0 0 0,0 0 0 0 0,-1 0 0 0 0,0 0 0 0 0,1 0 1 0 0,-1-1-1 0 0,-1 1 0 0 0,1-1 0 0 0,-1 1 0 0 0,0-1 0 0 0,0 0 0 0 0,0 1 0 0 0,0-9 0 0 0,0 1-13 0 0,-1 0 0 0 0,-1 0 0 0 0,0 0-1 0 0,-3-13 1 0 0,-9-29 66 0 0,12 49-57 0 0,-1 0 0 0 0,0 0 1 0 0,-1 0-1 0 0,1 0 0 0 0,-1 1 0 0 0,0-1 0 0 0,0 1 0 0 0,-5-6 0 0 0,6 8-7 0 0,0 0 0 0 0,0-1 0 0 0,0 1 0 0 0,0 0 0 0 0,0 0 0 0 0,-1 0 0 0 0,1 1 0 0 0,-1-1 0 0 0,0 0 0 0 0,1 1 0 0 0,-1 0 0 0 0,0 0 0 0 0,0 0 0 0 0,0 0 0 0 0,0 0 0 0 0,0 0 0 0 0,-5 0 0 0 0,1-1 0 0 0,7 2 0 0 0,-17 2 0 0 0,15-2-9 0 0,0 1-1 0 0,0-1 1 0 0,0 0-1 0 0,0 1 1 0 0,1-1-1 0 0,-1 1 1 0 0,0 0 0 0 0,1-1-1 0 0,-1 1 1 0 0,-1 1-1 0 0,-7 3-10 0 0,9-4-27 0 0,-1-1 1 0 0,1 1-1 0 0,0 0 0 0 0,0 0 0 0 0,0 0 1 0 0,-1-1-1 0 0,1 1 0 0 0,0 0 0 0 0,0 0 1 0 0,1 0-1 0 0,-1 0 0 0 0,0 1 0 0 0,0-1 0 0 0,0 0 1 0 0,1 0-1 0 0,-1 0 0 0 0,1 1 0 0 0,-1-1 1 0 0,1 0-1 0 0,-1 1 0 0 0,1 1 0 0 0,-2 3-1064 0 0,-1 2-265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6:49.3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5407 0 0,'0'0'491'0'0,"11"10"566"0"0,-4-5-573 0 0,0-1-1 0 0,-1 0 1 0 0,1 0-1 0 0,0-1 1 0 0,9 3 0 0 0,-4-1 1 0 0,87 35 2191 0 0,56 26-1063 0 0,-27-12-811 0 0,-84-37-512 0 0,-1 1 0 0 0,48 29 0 0 0,-24-7-36 0 0,2-3 0 0 0,73 27 0 0 0,-12-11-2 0 0,-115-52-45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6:50.5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99 69 2759 0 0,'0'0'9920'0'0,"8"-10"-9337"0"0,-4 6-509 0 0,0 0-1 0 0,0 1 1 0 0,0-1-1 0 0,1 1 1 0 0,-1 0-1 0 0,1 0 1 0 0,0 1-1 0 0,0-1 1 0 0,0 1 0 0 0,7-2-1 0 0,8-2 1 0 0,27-4 0 0 0,-31 7 8 0 0,1 1 0 0 0,-1 0-1 0 0,0 1 1 0 0,1 1 0 0 0,-1 1 0 0 0,24 4-1 0 0,-26-1-93 0 0,-14-3 11 0 0,1-1-1 0 0,-1 0 1 0 0,1 1-1 0 0,-1-1 1 0 0,0 1-1 0 0,1-1 1 0 0,-1 0-1 0 0,0 1 1 0 0,0-1-1 0 0,1 1 1 0 0,-1-1-1 0 0,0 1 1 0 0,0-1-1 0 0,0 1 1 0 0,0-1-1 0 0,1 1 1 0 0,-1-1-1 0 0,0 1 1 0 0,0-1-1 0 0,0 1 1 0 0,0 0-1 0 0,0-1 1 0 0,0 1-1 0 0,0-1 1 0 0,-1 1-1 0 0,1-1 1 0 0,0 1-1 0 0,0-1 1 0 0,0 1-1 0 0,0-1 1 0 0,-1 1-1 0 0,1-1 0 0 0,0 1 1 0 0,-1-1-1 0 0,1 0 1 0 0,-1 1-1 0 0,1 0-2 0 0,-6 8 114 0 0,0-1-1 0 0,0 0 0 0 0,-1 0 0 0 0,0-1 0 0 0,0 1 1 0 0,-1-2-1 0 0,-13 10 0 0 0,15-11-79 0 0,-72 62 1018 0 0,67-58-906 0 0,8-6-87 0 0,0 0 1 0 0,0-1-1 0 0,0 1 0 0 0,0-1 1 0 0,-1 0-1 0 0,1 0 0 0 0,-1-1 1 0 0,-5 3-1 0 0,6-3 74 0 0,-1 1 1 0 0,1-1-1 0 0,-1 1 0 0 0,1 0 0 0 0,0 0 0 0 0,-4 4 0 0 0,6-6 283 0 0,21-6-280 0 0,32 3-132 0 0,-29 4 0 0 0,-16-1 0 0 0,0 0 0 0 0,0 1 0 0 0,0 0 0 0 0,8 2 0 0 0,-2 0 33 0 0,-7-1-50 0 0,0 0 0 0 0,0-1-1 0 0,0 2 1 0 0,0-1 0 0 0,0 1 0 0 0,5 3-1 0 0,-9-5 6 0 0,-1 1-1 0 0,1-1 1 0 0,-1 0 0 0 0,1 1-1 0 0,-1-1 1 0 0,0 1 0 0 0,1 0-1 0 0,-1-1 1 0 0,0 1-1 0 0,0 0 1 0 0,-1 0 0 0 0,1 0-1 0 0,0 0 1 0 0,0-1 0 0 0,-1 1-1 0 0,1 0 1 0 0,-1 0-1 0 0,0 0 1 0 0,0 0 0 0 0,1 0-1 0 0,-1 0 1 0 0,-1 0 0 0 0,1 0-1 0 0,0 3 1 0 0,-1 1 11 0 0,-1 0 1 0 0,1 0 0 0 0,-1-1-1 0 0,0 1 1 0 0,-1 0-1 0 0,1-1 1 0 0,-1 0-1 0 0,0 1 1 0 0,-1-1-1 0 0,1 0 1 0 0,-1 0-1 0 0,0-1 1 0 0,0 1-1 0 0,0-1 1 0 0,-1 0 0 0 0,0 0-1 0 0,1-1 1 0 0,-10 6-1 0 0,-1 0 175 0 0,0-1 1 0 0,-1-1-1 0 0,0 0 1 0 0,0-1-1 0 0,-23 5 0 0 0,29-9-64 0 0,0 0-1 0 0,0-1 1 0 0,-1-1-1 0 0,1 0 1 0 0,-18-1-1 0 0,4-3 37 0 0,-30-7 1 0 0,25 0-279 0 0,28 11-242 0 0,1-1-41 0 0,0 0 0 0 0,0 1-1 0 0,1-1 1 0 0,-1 0 0 0 0,0 0 0 0 0,0 1-1 0 0,1-1 1 0 0,-1 0 0 0 0,1 1-1 0 0,-1-1 1 0 0,1 1 0 0 0,-1-1 0 0 0,1 0-1 0 0,0 0 1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6:51.4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61 5583 0 0,'0'0'1907'0'0,"20"-10"2232"0"0,10-5-2308 0 0,-21 10-1618 0 0,1 0 1 0 0,-1 1-1 0 0,1 0 0 0 0,0 0 0 0 0,0 1 0 0 0,17-3 1 0 0,-22 5-94 0 0,16-1 203 0 0,22 0-1 0 0,-38 2-316 0 0,0 0 0 0 0,0 1 0 0 0,0-1 0 0 0,-1 1 0 0 0,1 0 0 0 0,0 0 0 0 0,0 1 0 0 0,-1-1-1 0 0,1 1 1 0 0,6 4 0 0 0,-10-6-7 0 0,0 1-1 0 0,0 0 0 0 0,0 0 0 0 0,0-1 1 0 0,-1 1-1 0 0,1 0 0 0 0,0 0 0 0 0,0 0 1 0 0,-1 0-1 0 0,1 0 0 0 0,-1 0 1 0 0,1 0-1 0 0,-1 0 0 0 0,1 1 0 0 0,-1-1 1 0 0,0 0-1 0 0,0 0 0 0 0,1 0 0 0 0,-1 0 1 0 0,0 1-1 0 0,0-1 0 0 0,0 0 1 0 0,0 0-1 0 0,0 0 0 0 0,0 0 0 0 0,-1 1 1 0 0,1-1-1 0 0,0 0 0 0 0,-1 0 1 0 0,0 2-1 0 0,-2 4-6 0 0,0 0-1 0 0,-1-1 1 0 0,-7 12 0 0 0,5-8 60 0 0,-1 2 17 0 0,-1-1 0 0 0,0 1-1 0 0,0-1 1 0 0,-1-1 0 0 0,0 0 0 0 0,-13 11 0 0 0,0-2 166 0 0,15-12-60 0 0,-2-1 0 0 0,1 1 0 0 0,-17 9 0 0 0,5-4 150 0 0,16-9-233 0 0,-1 1 0 0 0,0-2-1 0 0,1 1 1 0 0,-1-1-1 0 0,0 1 1 0 0,-8 1 0 0 0,5-4 8 0 0,1 5 129 0 0,7-5 148 0 0,0-1-362 0 0,0 0 0 0 0,0 1 0 0 0,0-1 0 0 0,1 0 0 0 0,-1 0 0 0 0,1 0 0 0 0,-1 1 0 0 0,0-1 0 0 0,1 0 0 0 0,-1 0 0 0 0,1 1 0 0 0,0-1 0 0 0,-1 0-1 0 0,1 1 1 0 0,0-1 0 0 0,-1 1 0 0 0,1-1 0 0 0,0 1 0 0 0,-1-1 0 0 0,1 1 0 0 0,1-1 0 0 0,15-4-38 0 0,-16 4 29 0 0,11-1 1 0 0,-5 0-23 0 0,0 1 0 0 0,0-1 0 0 0,1 2 0 0 0,-1-1 0 0 0,0 1 0 0 0,8 1 0 0 0,-2 0-50 0 0,1 1-1 0 0,0 1 1 0 0,-1 0 0 0 0,0 1 0 0 0,0 1 0 0 0,20 9-1 0 0,-28-11 46 0 0,-1-1 0 0 0,1 1 0 0 0,-1 0 0 0 0,0 0-1 0 0,0 1 1 0 0,-1-1 0 0 0,1 1 0 0 0,-1 0 0 0 0,4 5 0 0 0,-5-6 10 0 0,0 0 1 0 0,-1 0 0 0 0,1 0 0 0 0,-1 0 0 0 0,0 1 0 0 0,0-1 0 0 0,0 0 0 0 0,0 1 0 0 0,-1-1 0 0 0,1 1 0 0 0,-1-1-1 0 0,0 1 1 0 0,0-1 0 0 0,-1 7 0 0 0,0-6 11 0 0,0-1-1 0 0,0 0 1 0 0,-1 0-1 0 0,1 1 1 0 0,-1-1-1 0 0,0 0 1 0 0,1 0-1 0 0,-1 0 1 0 0,-1-1-1 0 0,1 1 1 0 0,0 0-1 0 0,-1-1 1 0 0,1 1-1 0 0,-1-1 1 0 0,0 0-1 0 0,0 0 1 0 0,0 0-1 0 0,0 0 1 0 0,0-1-1 0 0,0 1 1 0 0,-5 1-1 0 0,-6 2 102 0 0,0 0 1 0 0,0-1-1 0 0,-25 4 0 0 0,20-6 32 0 0,0-1-1 0 0,-1 0 0 0 0,-23-3 1 0 0,9 0 36 0 0,20 0-5812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7:29.8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121 38 3223 0 0,'-4'-8'8555'0'0,"1"13"-8715"0"0,-23 45 1916 0 0,3 0 1 0 0,-26 83-1 0 0,45-122-1612 0 0,1 0-1 0 0,0 0 0 0 0,1 0 1 0 0,0 1-1 0 0,1-1 1 0 0,0 0-1 0 0,2 19 0 0 0,-1-25-29 0 0,1 0 0 0 0,0 1-1 0 0,0-1 1 0 0,1 0 0 0 0,-1 1-1 0 0,1-1 1 0 0,0 0 0 0 0,1 0-1 0 0,-1-1 1 0 0,1 1 0 0 0,0 0-1 0 0,0-1 1 0 0,0 1 0 0 0,1-1-1 0 0,0 0 1 0 0,0-1 0 0 0,7 7 0 0 0,-2-4-18 0 0,0-1 0 0 0,0 0 1 0 0,1 0-1 0 0,-1-1 1 0 0,1 0-1 0 0,0-1 0 0 0,0 0 1 0 0,1 0-1 0 0,-1-1 1 0 0,0-1-1 0 0,1 0 0 0 0,17 0 1 0 0,-14-1-49 0 0,0-1 1 0 0,0-1 0 0 0,0 0-1 0 0,0-1 1 0 0,-1-1 0 0 0,1 0-1 0 0,-1-1 1 0 0,0 0 0 0 0,13-7-1 0 0,-23 10-39 0 0,0 0 0 0 0,0 0-1 0 0,0 0 1 0 0,-1-1-1 0 0,1 1 1 0 0,0 0-1 0 0,-1-1 1 0 0,1 0-1 0 0,-1 0 1 0 0,0 0-1 0 0,0 0 1 0 0,0 0-1 0 0,1-4 1 0 0,-1 2 14 0 0,0 0 0 0 0,0-1 0 0 0,-1 1 0 0 0,0-1 0 0 0,0 0 0 0 0,0 1 0 0 0,-1-11 0 0 0,0 4 11 0 0,-1 1 0 0 0,-1-1 0 0 0,0 0 0 0 0,-1 0 0 0 0,0 1 0 0 0,0-1 0 0 0,-7-14 0 0 0,-1 6-18 0 0,0-1 0 0 0,-2 1-1 0 0,0 1 1 0 0,-25-28 0 0 0,-70-63 52 0 0,101 103-68 0 0,4 4-33 0 0,0 0-1 0 0,0 1 1 0 0,-1-1 0 0 0,1 1-1 0 0,-1 0 1 0 0,1 0 0 0 0,-1 0-1 0 0,0 0 1 0 0,-5-1 0 0 0,7 3 8 0 0,0-1 1 0 0,0 1-1 0 0,0 0 0 0 0,1-1 1 0 0,-1 1-1 0 0,0 0 1 0 0,0 0-1 0 0,0 1 0 0 0,0-1 1 0 0,0 0-1 0 0,0 1 1 0 0,0-1-1 0 0,1 1 0 0 0,-1-1 1 0 0,0 1-1 0 0,0 0 1 0 0,0 0-1 0 0,1 0 0 0 0,-1 0 1 0 0,1 0-1 0 0,-3 2 0 0 0,-2 2-682 0 0,1 1 0 0 0,0-1 0 0 0,1 1 0 0 0,0 0 0 0 0,-1 1-1 0 0,2-1 1 0 0,-1 1 0 0 0,1 0 0 0 0,-4 10 0 0 0,2 0-1323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7:30.4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122 11 5527 0 0,'5'-4'498'0'0,"0"0"-406"0"0,0 1 818 0 0,-5 4-849 0 0,1-1 0 0 0,-1 0 0 0 0,0 1-1 0 0,0-1 1 0 0,1 0 0 0 0,-1 1 0 0 0,0-1-1 0 0,0 1 1 0 0,0-1 0 0 0,1 1 0 0 0,-1-1-1 0 0,0 0 1 0 0,0 1 0 0 0,0-1 0 0 0,0 1-1 0 0,0-1 1 0 0,0 1 0 0 0,0-1 0 0 0,0 1-1 0 0,0-1 1 0 0,0 1 0 0 0,0-1 0 0 0,0 1-1 0 0,0-1 1 0 0,-1 0 0 0 0,1 1 0 0 0,-3 13 742 0 0,-2-2 105 0 0,0 0-1 0 0,0 0 0 0 0,-1-1 1 0 0,-11 16-1 0 0,-35 39 2010 0 0,34-45-2091 0 0,9-12-576 0 0,-9 11 186 0 0,17-19-351 0 0,1 0-41 0 0,1 0-31 0 0,-1 1 0 0 0,0-1 0 0 0,0 1 0 0 0,1 0 0 0 0,-1-1 0 0 0,1 1 0 0 0,0-1 0 0 0,0 2 0 0 0,5 2 42 0 0,-1-1-1 0 0,1 1 1 0 0,0-2 0 0 0,0 1-1 0 0,0-1 1 0 0,0 0 0 0 0,0 0-1 0 0,1 0 1 0 0,-1-1 0 0 0,1 0-1 0 0,7 1 1 0 0,14 2 88 0 0,41 1-1 0 0,-23-3-63 0 0,-4 0-173 0 0,63-6-1 0 0,-90 2-253 0 0,-5 0 9 0 0,5-1-4607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7:30.9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 0 5959 0 0,'0'0'534'0'0,"-1"1"-438"0"0,-2 10 89 0 0,-1-1 1 0 0,1 1-1 0 0,1-1 1 0 0,0 1-1 0 0,-1 17 1 0 0,1 57 2577 0 0,24 217 4376 0 0,-2-22-3449 0 0,-20-278-3666 0 0,1 23 213 0 0,-1 0 0 0 0,-4 33 1 0 0,4-57-29 0 0,-6 13 423 0 0,6-12-633 0 0,-1-1 11 0 0,1-1 1 0 0,0 0-1 0 0,-1 0 1 0 0,1 1-1 0 0,-1-1 1 0 0,1 0-1 0 0,0 0 1 0 0,-1 0-1 0 0,1 1 1 0 0,-1-1-1 0 0,1 0 1 0 0,-1 0-1 0 0,1 0 1 0 0,0 0-1 0 0,-1 0 1 0 0,1 0-1 0 0,-1 0 1 0 0,1 0-1 0 0,-1 0 1 0 0,1 0-1 0 0,-1 0 0 0 0,-18-10-3482 0 0,13 7-1393 0 0,-2-2-1507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7:32.4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179 35 2303 0 0,'-9'-13'224'0'0,"8"12"54"0"0,0-1 0 0 0,-1 0 0 0 0,1 1 0 0 0,0-1 0 0 0,-1 1 0 0 0,1-1 0 0 0,-1 1 0 0 0,0 0 0 0 0,1-1 0 0 0,-1 1 0 0 0,0 0-1 0 0,0 0 1 0 0,0 0 0 0 0,0 1 0 0 0,0-1 0 0 0,-2 0 0 0 0,3 1-46 0 0,0 0-1 0 0,-1 1 1 0 0,1-1 0 0 0,0 0-1 0 0,-1 1 1 0 0,1-1 0 0 0,0 1-1 0 0,0 0 1 0 0,0-1 0 0 0,0 1-1 0 0,-1 0 1 0 0,1 0-1 0 0,0 0 1 0 0,0-1 0 0 0,1 1-1 0 0,-1 0 1 0 0,0 1 0 0 0,0-1-1 0 0,0 0 1 0 0,-1 2 0 0 0,-4 7 231 0 0,-10 21 1 0 0,2-3 147 0 0,-1-1-13 0 0,2 1-1 0 0,0 1 0 0 0,-15 54 1 0 0,25-70-417 0 0,0 1 0 0 0,1-1 0 0 0,0 1 0 0 0,1-1 0 0 0,1 1 0 0 0,0-1 1 0 0,4 27-1 0 0,-3-34-78 0 0,1 0-1 0 0,0 0 1 0 0,0 0 0 0 0,0 0 0 0 0,0 0 0 0 0,1 0-1 0 0,0-1 1 0 0,0 1 0 0 0,1-1 0 0 0,-1 0 0 0 0,1 0 0 0 0,0 0-1 0 0,1 0 1 0 0,-1-1 0 0 0,1 1 0 0 0,0-1 0 0 0,0-1-1 0 0,10 7 1 0 0,-4-4 42 0 0,-4-1-64 0 0,1-1 1 0 0,-1 0 0 0 0,1 0 0 0 0,0-1-1 0 0,0 0 1 0 0,0 0 0 0 0,1-1 0 0 0,-1 0-1 0 0,0 0 1 0 0,1-1 0 0 0,9 0 0 0 0,-5-1 11 0 0,0-1 0 0 0,23-4 0 0 0,-31 4-69 0 0,0-1-1 0 0,0 0 1 0 0,-1 1-1 0 0,1-1 1 0 0,0-1-1 0 0,-1 1 1 0 0,0-1-1 0 0,1 0 1 0 0,-1 0 0 0 0,4-3-1 0 0,-4 3 7 0 0,-1-1-1 0 0,1 1 1 0 0,0-1 0 0 0,-1 1-1 0 0,0-1 1 0 0,0 0 0 0 0,0-1-1 0 0,0 1 1 0 0,-1 0 0 0 0,0-1-1 0 0,0 1 1 0 0,0-1 0 0 0,0 0-1 0 0,-1 0 1 0 0,0 0 0 0 0,2-9-1 0 0,-1-3-13 0 0,-1 1-1 0 0,0-1 0 0 0,-1 0 1 0 0,-1 1-1 0 0,0-1 1 0 0,-2 1-1 0 0,0-1 1 0 0,0 1-1 0 0,-2 0 0 0 0,0 0 1 0 0,-1 0-1 0 0,0 1 1 0 0,-13-22-1 0 0,-3 1-25 0 0,12 17-2 0 0,-2 1-1 0 0,0 0 1 0 0,-1 0 0 0 0,-18-17-1 0 0,28 33-50 0 0,-1-1 0 0 0,0 1 0 0 0,1 0 0 0 0,-1 0 0 0 0,0 0 0 0 0,0 0 0 0 0,0 1 1 0 0,-1-1-1 0 0,-4 0 0 0 0,-5-2-2358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7:33.0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2759 0 0,'0'0'1356'0'0,"6"14"2338"0"0,-3-1-2854 0 0,-2 0 1 0 0,1 0 0 0 0,-2 23-1 0 0,2 7 468 0 0,33 250 4645 0 0,-32-269-5550 0 0,2 17 577 0 0,3-1 0 0 0,13 48 0 0 0,-16-69-660 0 0,-5-19-306 0 0,0 1 0 0 0,0-1 0 0 0,0 0 0 0 0,0 0 0 0 0,0 0 0 0 0,0 0 0 0 0,0 0 0 0 0,0 1 0 0 0,0-1 0 0 0,0 0-1 0 0,0 0 1 0 0,0 0 0 0 0,0 0 0 0 0,0 0 0 0 0,0 1 0 0 0,0-1 0 0 0,0 0 0 0 0,0 0 0 0 0,0 0 0 0 0,0 0 0 0 0,0 0 0 0 0,0 0 0 0 0,0 1 0 0 0,-1-1 0 0 0,1 0-1 0 0,0 0 1 0 0,0 0 0 0 0,0 0 0 0 0,0 0 0 0 0,0 0 0 0 0,0 0 0 0 0,0 1 0 0 0,0-1 0 0 0,-1 0 0 0 0,1 0 0 0 0,0 0 0 0 0,-7-1 33 0 0,-14-8-2417 0 0,16 6 487 0 0,-4 0-4923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7:34.1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0 4663 0 0,'0'0'210'0'0,"-1"1"-6"0"0,-3 46 4131 0 0,5 89 0 0 0,16 39 1165 0 0,-6-78-4332 0 0,-8-33-120 0 0,-3-63-976 0 0,0 16 64 0 0,0-16-218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7:34.8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61 3679 0 0,'0'0'284'0'0,"9"1"879"0"0,9-1 997 0 0,1-1 1 0 0,20-4-1 0 0,-20 3-1120 0 0,-1 0-1 0 0,22 1 1 0 0,11 1-149 0 0,-1-2 0 0 0,52-9 0 0 0,-90 8-863 0 0,-1 1-1 0 0,0-1 1 0 0,14-6 0 0 0,13-4 29 0 0,-34 10-33 0 0,-3 3 18 0 0,0-1 0 0 0,0 1 0 0 0,-1-1 0 0 0,1 1 0 0 0,0-1 0 0 0,0 1 0 0 0,0 0 0 0 0,0-1 0 0 0,-1 1 0 0 0,1 0 0 0 0,0 0 0 0 0,0 0 0 0 0,0-1 0 0 0,0 1 0 0 0,1 0 0 0 0,-2 20 236 0 0,-4 2-453 0 0,-9 28 1 0 0,0-2-32 0 0,-6 36 784 0 0,-28 163 929 0 0,22-114 29 0 0,25-130-1466 0 0,0 2 20 0 0,0-4 262 0 0,-2-1-356 0 0,0 1 0 0 0,0-1 0 0 0,-1 0 1 0 0,1 0-1 0 0,0 0 0 0 0,0 0 0 0 0,0 0 0 0 0,0-1 0 0 0,0 1 0 0 0,0 0 0 0 0,-3-2 0 0 0,-10-4-1455 0 0,8 4-99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5:47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75 1839 0 0,'13'-5'1112'0'0,"-4"-2"205"0"0,1 0 0 0 0,-1 1 0 0 0,1 0 0 0 0,1 1 0 0 0,19-7 0 0 0,-11 5-1002 0 0,-5 2-115 0 0,-1 0 0 0 0,24-3-1 0 0,-35 7-98 0 0,12 5-58 0 0,-9-2-43 0 0,-4-2 18 0 0,0 1 0 0 0,-1-1-1 0 0,1 1 1 0 0,0 0-1 0 0,-1-1 1 0 0,1 1 0 0 0,0 0-1 0 0,-1 0 1 0 0,1-1 0 0 0,-1 1-1 0 0,1 0 1 0 0,-1 0-1 0 0,1 0 1 0 0,-1 0 0 0 0,0 0-1 0 0,0-1 1 0 0,1 1 0 0 0,-1 0-1 0 0,0 0 1 0 0,0 0-1 0 0,0 0 1 0 0,0 0 0 0 0,0 1-1 0 0,-3 20 241 0 0,2-19-227 0 0,-5 25 119 0 0,2-8-18 0 0,-1 0-1 0 0,0 1 1 0 0,-2-2 0 0 0,-9 22-1 0 0,8-28 32 0 0,0-1-1 0 0,0-1 0 0 0,-2 1 0 0 0,1-1 0 0 0,-1-1 1 0 0,-1 0-1 0 0,-20 15 0 0 0,-21 21 195 0 0,49-43-317 0 0,2-2-26 0 0,0 0 0 0 0,0 0-1 0 0,-1 0 1 0 0,1 0-1 0 0,0 0 1 0 0,0 1 0 0 0,1-1-1 0 0,-1 1 1 0 0,0-1-1 0 0,0 0 1 0 0,1 1 0 0 0,-2 2-1 0 0,1 0-2 0 0,1-3 122 0 0,0-1-123 0 0,1 1-1 0 0,-1-1 0 0 0,1 1 1 0 0,-1-1-1 0 0,0 1 0 0 0,1-1 1 0 0,-1 0-1 0 0,1 1 0 0 0,-1-1 1 0 0,1 1-1 0 0,-1-1 0 0 0,1 0 1 0 0,0 0-1 0 0,-1 1 0 0 0,1-1 1 0 0,-1 0-1 0 0,1 0 0 0 0,-1 0 1 0 0,1 1-1 0 0,0-1 0 0 0,-1 0 1 0 0,2 0-1 0 0,13 2 80 0 0,13-1-20 0 0,28-4 0 0 0,4 0-71 0 0,-29 2 2 0 0,-19 0 0 0 0,1 1 0 0 0,-1 0 0 0 0,0 1 0 0 0,17 2 0 0 0,-20 0-12 0 0,-8-3-96 0 0,7 4-1928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8:01.1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7 455 0 0,'1'-1'16998'0'0,"3"-4"-16377"0"0,6 19-301 0 0,-9-13-244 0 0,9 11 479 0 0,24 42 509 0 0,-31-49-1058 0 0,56 94 1969 0 0,-46-76-1702 0 0,-12-22-260 0 0,-1 0 1 0 0,1 1 0 0 0,0-1 0 0 0,0 1 0 0 0,0-1 0 0 0,0 0-1 0 0,0 1 1 0 0,0-1 0 0 0,0 0 0 0 0,0 0 0 0 0,2 2 0 0 0,9 6 79 0 0,-1 0-13 0 0,-1 0 0 0 0,-1 1 1 0 0,1 0-1 0 0,14 21 0 0 0,13 19 444 0 0,-30-40-459 0 0,4-2-13 0 0,10 18-41 0 0,-19-24-5 0 0,2 2 9 0 0,0 1-1 0 0,-1-1 1 0 0,6 10-1 0 0,-8-9-50 0 0,0-4-153 0 0,-8 3-5604 0 0,-1-4 4019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8:02.3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368 10 5263 0 0,'0'0'6848'0'0,"-6"-10"-2385"0"0,4 11-4328 0 0,1 0-1 0 0,-1 1 1 0 0,1-1 0 0 0,0 0 0 0 0,-1 0 0 0 0,1 1-1 0 0,0-1 1 0 0,0 1 0 0 0,0-1 0 0 0,0 1-1 0 0,-1 1 1 0 0,1-2 241 0 0,-12 10 424 0 0,9-8-700 0 0,1 0 0 0 0,0 0 0 0 0,0 0 0 0 0,0 0 0 0 0,0 1 0 0 0,1-1 1 0 0,-4 7-1 0 0,3-6 61 0 0,-1 1 1 0 0,1-1 0 0 0,-8 8 0 0 0,8-9-23 0 0,0 0 1 0 0,1 0-1 0 0,-1 0 0 0 0,0 0 0 0 0,-3 7 0 0 0,-10 13 327 0 0,11-16-376 0 0,-43 72 847 0 0,44-75-926 0 0,-9 17 223 0 0,-1-4-151 0 0,12-15-86 0 0,-9 14 21 0 0,-13 29 247 0 0,5-3-89 0 0,18-40-162 0 0,-3 7 57 0 0,-3 1-91 0 0,-10 16-53 0 0,-1-4 126 0 0,8-12-45 0 0,0-1-1 0 0,-21 17 0 0 0,29-25 35 0 0,-2 2-31 0 0,1 1-22 0 0,2-3-51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8:03.4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86 455 0 0,'0'0'11856'0'0,"9"1"-10232"0"0,49-11 1272 0 0,-57 10-2764 0 0,29-2 880 0 0,18-3-256 0 0,28 0 999 0 0,-71 5-1629 0 0,-3 0-108 0 0,31-7 95 0 0,65-8 1244 0 0,-48 8-1034 0 0,6 2 309 0 0,-6 0-384 0 0,-40 5-221 0 0,17-3 10 0 0,19-1-37 0 0,-38 3 0 0 0,22-2 64 0 0,-9-1 0 0 0,-14 3-70 0 0,-4 1 15 0 0,0 0 0 0 0,0-1-1 0 0,0 1 1 0 0,-1-1 0 0 0,1 0 0 0 0,0 0-1 0 0,4-2 1 0 0,-5 2-3 0 0,1 0-159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5:47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4951 0 0,'0'0'5080'0'0,"0"16"-4152"0"0,10 164 2142 0 0,-3-90-2200 0 0,5 28 366 0 0,-12-118-1233 0 0,1 6 106 0 0,0 1-1 0 0,-1-1 0 0 0,0 0 1 0 0,0 0-1 0 0,-2 10 1 0 0,2-15-29 0 0,-4 4 376 0 0,1-4-670 0 0,-2-2-2818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5:57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0 136 4719 0 0,'0'0'7016'0'0,"7"2"-6180"0"0,-6-3-717 0 0,1-1 0 0 0,0 1-1 0 0,-1 0 1 0 0,1-1 0 0 0,-1 1 0 0 0,1-1-1 0 0,-1 1 1 0 0,0-1 0 0 0,2-3-1 0 0,7-7 371 0 0,14-13-243 0 0,-19 19-213 0 0,0 0 0 0 0,1 0 0 0 0,-1 0 0 0 0,8-4 0 0 0,-10 8-28 0 0,4-3 25 0 0,0-1 0 0 0,1 1 0 0 0,0 1 0 0 0,-1-1 0 0 0,2 2 0 0 0,-1-1 0 0 0,0 1 0 0 0,1 0 0 0 0,0 1 0 0 0,-1-1 0 0 0,11 0 0 0 0,-14 3-27 0 0,-4 0 0 0 0,-1 0 0 0 0,0 0 0 0 0,1 0 0 0 0,-1-1 0 0 0,1 1 0 0 0,-1 0 0 0 0,1 0-1 0 0,-1 1 1 0 0,1-1 0 0 0,-1 0 0 0 0,1 0 0 0 0,-1 0 0 0 0,1 0 0 0 0,-1 0 0 0 0,1 0-1 0 0,-1 1 1 0 0,0-1 0 0 0,1 0 0 0 0,-1 0 0 0 0,1 1 0 0 0,-1-1 0 0 0,0 0 0 0 0,1 1 0 0 0,-1-1-1 0 0,0 0 1 0 0,1 1 0 0 0,-1-1 0 0 0,0 1 0 0 0,2 1 38 0 0,-1 0 0 0 0,1 0 0 0 0,-1 0 0 0 0,0 1 1 0 0,0-1-1 0 0,0 0 0 0 0,0 1 0 0 0,-1-1 0 0 0,1 1 0 0 0,-1-1 0 0 0,1 1 0 0 0,-1-1 1 0 0,0 1-1 0 0,0-1 0 0 0,0 4 0 0 0,-5 37 396 0 0,3-33-382 0 0,0-1 1 0 0,-1 0 0 0 0,0 0 0 0 0,-1-1-1 0 0,0 1 1 0 0,0-1 0 0 0,-1 0-1 0 0,-9 14 1 0 0,-2-3 196 0 0,-35 33 0 0 0,-5 5 145 0 0,52-53-396 0 0,0 2 14 0 0,-1-1 0 0 0,0 0-1 0 0,0 0 1 0 0,-8 5 0 0 0,13-10 38 0 0,-1 2 27 0 0,-1 1 37 0 0,11 2-114 0 0,-2-3 1 0 0,0 0-1 0 0,1-1 1 0 0,-1 0-1 0 0,1-1 1 0 0,-1 0-1 0 0,1 0 1 0 0,11-1 0 0 0,-1 0 31 0 0,82 3 74 0 0,10-1-774 0 0,-97-2-632 0 0,-6 0-3454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5:57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46 455 0 0,'1'-1'187'0'0,"-1"1"-1"0"0,0 0 1 0 0,0 0-1 0 0,0-1 1 0 0,0 1-1 0 0,0 0 1 0 0,0-1-1 0 0,0 1 1 0 0,-1 0-1 0 0,1-1 1 0 0,0 1-1 0 0,0 0 1 0 0,0 0-1 0 0,0-1 1 0 0,0 1-1 0 0,0 0 1 0 0,-1-1-1 0 0,1 1 1 0 0,0 0-1 0 0,0 0 1 0 0,0 0-1 0 0,0-1 0 0 0,-1 1 1 0 0,1 0-1 0 0,0 0 1 0 0,0 0-1 0 0,-1-1 1 0 0,1 1-1 0 0,0 0 1 0 0,0 0-1 0 0,-1 0 1 0 0,1 0-1 0 0,0 0 1 0 0,-1 0-1 0 0,1-1 1 0 0,0 1-1 0 0,-1 0 1 0 0,1 0-1 0 0,0 0 1 0 0,-1 0-1 0 0,0 1 8 0 0,0-1 0 0 0,0 1-1 0 0,0 0 1 0 0,0-1 0 0 0,0 1 0 0 0,0 0 0 0 0,0 0-1 0 0,0 0 1 0 0,0 0 0 0 0,-1 1 0 0 0,-19 29 964 0 0,6 0 556 0 0,-23 63 1 0 0,27-62-1057 0 0,8-25-523 0 0,0 0 0 0 0,1 0 0 0 0,0 1 1 0 0,1 0-1 0 0,-1-1 0 0 0,2 1 0 0 0,-1 9 0 0 0,1-15-87 0 0,0 1 0 0 0,1 0 0 0 0,-1-1 0 0 0,1 0 0 0 0,-1 1 0 0 0,1-1 0 0 0,0 1 0 0 0,0-1 0 0 0,0 0 0 0 0,0 1 0 0 0,0-1 0 0 0,1 0 0 0 0,-1 0-1 0 0,1 0 1 0 0,-1 0 0 0 0,1 0 0 0 0,0 0 0 0 0,0-1 0 0 0,0 1 0 0 0,0 0 0 0 0,0-1 0 0 0,0 0 0 0 0,0 1 0 0 0,0-1 0 0 0,4 1 0 0 0,1 1 1 0 0,1-1 1 0 0,-1-1-1 0 0,0 1 1 0 0,1-1-1 0 0,-1 0 1 0 0,1-1-1 0 0,-1 0 1 0 0,0 0-1 0 0,1 0 0 0 0,-1-1 1 0 0,1 0-1 0 0,8-3 1 0 0,-5 1-13 0 0,1-1-1 0 0,-1 0 1 0 0,1 0 0 0 0,-1-1-1 0 0,-1-1 1 0 0,20-12 0 0 0,-27 16-26 0 0,0-1 1 0 0,0 1-1 0 0,0-1 1 0 0,-1 0-1 0 0,1 1 1 0 0,-1-1-1 0 0,0 0 1 0 0,0 0-1 0 0,0-1 1 0 0,0 1-1 0 0,0 0 1 0 0,-1-1-1 0 0,1 1 1 0 0,1-7-1 0 0,-2 5 1 0 0,-1 0 0 0 0,1 0 0 0 0,-1 0 0 0 0,0 0-1 0 0,0 0 1 0 0,-1 0 0 0 0,1 0 0 0 0,-1 0 0 0 0,-2-8-1 0 0,-3-3 14 0 0,-1 0-1 0 0,0 1 1 0 0,-1 0-1 0 0,-1 0 1 0 0,-13-18-1 0 0,9 18-116 0 0,0 0-1 0 0,-1 1 0 0 0,-23-19 1 0 0,21 20-10 0 0,16 12 6 0 0,-11-5-177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5:58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1 919 0 0,'0'0'5968'0'0,"3"7"-4516"0"0,-1 4-825 0 0,0 0 0 0 0,0 0-1 0 0,-2 0 1 0 0,1 0-1 0 0,-1 0 1 0 0,-1 0-1 0 0,-3 19 1 0 0,1 5 44 0 0,-4 34 369 0 0,4-42-320 0 0,0 0 0 0 0,2 39 0 0 0,2-61-749 0 0,0-1 1 0 0,1 0-1 0 0,-1 1 0 0 0,4 5 0 0 0,-5-10-279 0 0,8-2-3224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5:58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39 6191 0 0,'0'0'459'0'0,"13"7"-223"0"0,-8-6 112 0 0,1-1 0 0 0,-1 1-1 0 0,1-1 1 0 0,0-1 0 0 0,-1 1-1 0 0,1-1 1 0 0,10-3 0 0 0,-3 1 511 0 0,172-31 2789 0 0,-182 32-3648 0 0,10 0 0 0 0,-9 5 0 0 0,-2-1-2 0 0,-1 0 0 0 0,0 1-1 0 0,-1 0 1 0 0,1-1 0 0 0,0 1 0 0 0,-1-1-1 0 0,1 1 1 0 0,-1 0 0 0 0,0-1-1 0 0,0 1 1 0 0,0 0 0 0 0,0 0 0 0 0,-1 2-1 0 0,-6 36-29 0 0,-2-12 591 0 0,-1 1-1 0 0,-2-2 0 0 0,-1 0 1 0 0,-26 44-1 0 0,32-58-131 0 0,0 0-1 0 0,-8 23 1 0 0,2 0-63 0 0,12-36-432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09T14:46:00.4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37 919 0 0,'-17'-6'1556'0'0,"12"5"-487"0"0,1 1 0 0 0,-1-1 0 0 0,0 0-1 0 0,0 1 1 0 0,-7 1 0 0 0,9-1-685 0 0,0 0 0 0 0,-1 1 0 0 0,1 0 0 0 0,0 0 0 0 0,-1 0 0 0 0,1 0 0 0 0,-3 2 0 0 0,1 0-156 0 0,1 0 0 0 0,0 0 1 0 0,-1 1-1 0 0,1-1 0 0 0,1 1 0 0 0,-1 0 0 0 0,0 0 0 0 0,1 0 1 0 0,0 1-1 0 0,-4 6 0 0 0,-36 70 1289 0 0,37-69-1215 0 0,1 1-1 0 0,1 0 1 0 0,0 0 0 0 0,-4 23-1 0 0,7-31-238 0 0,1 1-1 0 0,0-1 0 0 0,0 0 1 0 0,0 1-1 0 0,1-1 0 0 0,-1 0 1 0 0,1 0-1 0 0,0 1 0 0 0,1-1 1 0 0,-1 0-1 0 0,1 0 0 0 0,0 0 1 0 0,1 0-1 0 0,-1-1 0 0 0,1 1 1 0 0,0-1-1 0 0,0 1 0 0 0,0-1 1 0 0,4 4-1 0 0,-1-2-28 0 0,1-1-1 0 0,-1 1 0 0 0,1-2 1 0 0,0 1-1 0 0,0-1 1 0 0,0 0-1 0 0,1-1 1 0 0,-1 1-1 0 0,1-1 0 0 0,0-1 1 0 0,13 3-1 0 0,-11-3 7 0 0,0 0-1 0 0,1-1 1 0 0,-1 0-1 0 0,0-1 1 0 0,1 0-1 0 0,-1-1 1 0 0,0 0-1 0 0,1 0 1 0 0,-1-1-1 0 0,0-1 1 0 0,14-4-1 0 0,-19 5-25 0 0,0-1 1 0 0,1 0-1 0 0,-1 0 0 0 0,0 0 0 0 0,0 0 1 0 0,-1-1-1 0 0,1 0 0 0 0,-1 0 1 0 0,0 0-1 0 0,0 0 0 0 0,0-1 0 0 0,0 0 1 0 0,-1 0-1 0 0,0 0 0 0 0,0 0 1 0 0,0 0-1 0 0,-1 0 0 0 0,1-1 0 0 0,-1 1 1 0 0,-1-1-1 0 0,2-7 0 0 0,-1 1-3 0 0,0 1 1 0 0,-2-1-1 0 0,1 0 0 0 0,-2 0 0 0 0,0 0 0 0 0,-4-21 0 0 0,2 16 44 0 0,-2-1-1 0 0,0 1 1 0 0,-14-30-1 0 0,16 40-33 0 0,-1 0 0 0 0,0 0 0 0 0,-1 0-1 0 0,1 1 1 0 0,-1-1 0 0 0,-1 1 0 0 0,1 0 0 0 0,-1 1 0 0 0,0-1-1 0 0,-8-5 1 0 0,10 8-46 0 0,0 1 0 0 0,0 0 0 0 0,0 0 0 0 0,0 0 0 0 0,0 1 0 0 0,-1 0-1 0 0,1-1 1 0 0,0 1 0 0 0,-1 1 0 0 0,1-1 0 0 0,-1 1 0 0 0,1-1 0 0 0,-1 1 0 0 0,1 1-1 0 0,-1-1 1 0 0,1 1 0 0 0,0-1 0 0 0,-1 1 0 0 0,-7 3 0 0 0,11-4-339 0 0,-4 2 408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4DA-384D-4065-99FC-CBB9A9473C90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B-894A-4E30-BC7F-F3113CC49A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9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4DA-384D-4065-99FC-CBB9A9473C90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B-894A-4E30-BC7F-F3113CC49A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4DA-384D-4065-99FC-CBB9A9473C90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B-894A-4E30-BC7F-F3113CC49A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1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4DA-384D-4065-99FC-CBB9A9473C90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B-894A-4E30-BC7F-F3113CC49A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4DA-384D-4065-99FC-CBB9A9473C90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B-894A-4E30-BC7F-F3113CC49A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68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4DA-384D-4065-99FC-CBB9A9473C90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B-894A-4E30-BC7F-F3113CC49A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0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4DA-384D-4065-99FC-CBB9A9473C90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B-894A-4E30-BC7F-F3113CC49A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2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4DA-384D-4065-99FC-CBB9A9473C90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B-894A-4E30-BC7F-F3113CC49A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4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4DA-384D-4065-99FC-CBB9A9473C90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B-894A-4E30-BC7F-F3113CC49A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8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4DA-384D-4065-99FC-CBB9A9473C90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B-894A-4E30-BC7F-F3113CC49A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71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4DA-384D-4065-99FC-CBB9A9473C90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B8FB-894A-4E30-BC7F-F3113CC49A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3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134DA-384D-4065-99FC-CBB9A9473C90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2B8FB-894A-4E30-BC7F-F3113CC49A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77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microsoftstream.com/video/fc5a3dea-f012-4003-b92b-afca71eba50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.xml"/><Relationship Id="rId21" Type="http://schemas.openxmlformats.org/officeDocument/2006/relationships/image" Target="../media/image12.png"/><Relationship Id="rId34" Type="http://schemas.openxmlformats.org/officeDocument/2006/relationships/customXml" Target="../ink/ink16.xml"/><Relationship Id="rId42" Type="http://schemas.openxmlformats.org/officeDocument/2006/relationships/customXml" Target="../ink/ink20.xml"/><Relationship Id="rId47" Type="http://schemas.openxmlformats.org/officeDocument/2006/relationships/image" Target="../media/image25.png"/><Relationship Id="rId50" Type="http://schemas.openxmlformats.org/officeDocument/2006/relationships/customXml" Target="../ink/ink24.xml"/><Relationship Id="rId55" Type="http://schemas.openxmlformats.org/officeDocument/2006/relationships/image" Target="../media/image29.png"/><Relationship Id="rId63" Type="http://schemas.openxmlformats.org/officeDocument/2006/relationships/image" Target="../media/image33.pn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6" Type="http://schemas.openxmlformats.org/officeDocument/2006/relationships/customXml" Target="../ink/ink7.xml"/><Relationship Id="rId29" Type="http://schemas.openxmlformats.org/officeDocument/2006/relationships/image" Target="../media/image16.png"/><Relationship Id="rId11" Type="http://schemas.openxmlformats.org/officeDocument/2006/relationships/image" Target="../media/image7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20.png"/><Relationship Id="rId40" Type="http://schemas.openxmlformats.org/officeDocument/2006/relationships/customXml" Target="../ink/ink19.xml"/><Relationship Id="rId45" Type="http://schemas.openxmlformats.org/officeDocument/2006/relationships/image" Target="../media/image24.png"/><Relationship Id="rId53" Type="http://schemas.openxmlformats.org/officeDocument/2006/relationships/image" Target="../media/image28.png"/><Relationship Id="rId58" Type="http://schemas.openxmlformats.org/officeDocument/2006/relationships/customXml" Target="../ink/ink28.xml"/><Relationship Id="rId66" Type="http://schemas.openxmlformats.org/officeDocument/2006/relationships/customXml" Target="../ink/ink32.xml"/><Relationship Id="rId5" Type="http://schemas.openxmlformats.org/officeDocument/2006/relationships/image" Target="../media/image40.PNG"/><Relationship Id="rId61" Type="http://schemas.openxmlformats.org/officeDocument/2006/relationships/image" Target="../media/image32.png"/><Relationship Id="rId19" Type="http://schemas.openxmlformats.org/officeDocument/2006/relationships/image" Target="../media/image11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5.png"/><Relationship Id="rId30" Type="http://schemas.openxmlformats.org/officeDocument/2006/relationships/customXml" Target="../ink/ink14.xml"/><Relationship Id="rId35" Type="http://schemas.openxmlformats.org/officeDocument/2006/relationships/image" Target="../media/image19.png"/><Relationship Id="rId43" Type="http://schemas.openxmlformats.org/officeDocument/2006/relationships/image" Target="../media/image23.png"/><Relationship Id="rId48" Type="http://schemas.openxmlformats.org/officeDocument/2006/relationships/customXml" Target="../ink/ink23.xml"/><Relationship Id="rId56" Type="http://schemas.openxmlformats.org/officeDocument/2006/relationships/customXml" Target="../ink/ink27.xml"/><Relationship Id="rId64" Type="http://schemas.openxmlformats.org/officeDocument/2006/relationships/customXml" Target="../ink/ink31.xml"/><Relationship Id="rId8" Type="http://schemas.openxmlformats.org/officeDocument/2006/relationships/customXml" Target="../ink/ink3.xml"/><Relationship Id="rId51" Type="http://schemas.openxmlformats.org/officeDocument/2006/relationships/image" Target="../media/image27.png"/><Relationship Id="rId3" Type="http://schemas.openxmlformats.org/officeDocument/2006/relationships/image" Target="../media/image5.JPG"/><Relationship Id="rId12" Type="http://schemas.openxmlformats.org/officeDocument/2006/relationships/customXml" Target="../ink/ink5.xml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image" Target="../media/image18.png"/><Relationship Id="rId38" Type="http://schemas.openxmlformats.org/officeDocument/2006/relationships/customXml" Target="../ink/ink18.xml"/><Relationship Id="rId46" Type="http://schemas.openxmlformats.org/officeDocument/2006/relationships/customXml" Target="../ink/ink22.xml"/><Relationship Id="rId59" Type="http://schemas.openxmlformats.org/officeDocument/2006/relationships/image" Target="../media/image31.png"/><Relationship Id="rId67" Type="http://schemas.openxmlformats.org/officeDocument/2006/relationships/image" Target="../media/image35.png"/><Relationship Id="rId20" Type="http://schemas.openxmlformats.org/officeDocument/2006/relationships/customXml" Target="../ink/ink9.xml"/><Relationship Id="rId41" Type="http://schemas.openxmlformats.org/officeDocument/2006/relationships/image" Target="../media/image22.png"/><Relationship Id="rId54" Type="http://schemas.openxmlformats.org/officeDocument/2006/relationships/customXml" Target="../ink/ink26.xml"/><Relationship Id="rId62" Type="http://schemas.openxmlformats.org/officeDocument/2006/relationships/customXml" Target="../ink/ink3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49" Type="http://schemas.openxmlformats.org/officeDocument/2006/relationships/image" Target="../media/image26.png"/><Relationship Id="rId57" Type="http://schemas.openxmlformats.org/officeDocument/2006/relationships/image" Target="../media/image30.png"/><Relationship Id="rId10" Type="http://schemas.openxmlformats.org/officeDocument/2006/relationships/customXml" Target="../ink/ink4.xml"/><Relationship Id="rId31" Type="http://schemas.openxmlformats.org/officeDocument/2006/relationships/image" Target="../media/image17.png"/><Relationship Id="rId44" Type="http://schemas.openxmlformats.org/officeDocument/2006/relationships/customXml" Target="../ink/ink21.xml"/><Relationship Id="rId52" Type="http://schemas.openxmlformats.org/officeDocument/2006/relationships/customXml" Target="../ink/ink25.xml"/><Relationship Id="rId60" Type="http://schemas.openxmlformats.org/officeDocument/2006/relationships/customXml" Target="../ink/ink29.xml"/><Relationship Id="rId65" Type="http://schemas.openxmlformats.org/officeDocument/2006/relationships/image" Target="../media/image34.png"/><Relationship Id="rId4" Type="http://schemas.openxmlformats.org/officeDocument/2006/relationships/customXml" Target="../ink/ink1.xml"/><Relationship Id="rId9" Type="http://schemas.openxmlformats.org/officeDocument/2006/relationships/image" Target="../media/image6.png"/><Relationship Id="rId13" Type="http://schemas.openxmlformats.org/officeDocument/2006/relationships/image" Target="../media/image8.png"/><Relationship Id="rId18" Type="http://schemas.openxmlformats.org/officeDocument/2006/relationships/customXml" Target="../ink/ink8.xml"/><Relationship Id="rId3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E2F397B-4BB1-48C6-9EE0-C8B3399680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815F64-C473-413F-A8F2-4C536075A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3804" y="1907473"/>
            <a:ext cx="5095797" cy="3894660"/>
          </a:xfrm>
        </p:spPr>
        <p:txBody>
          <a:bodyPr anchor="t">
            <a:normAutofit/>
          </a:bodyPr>
          <a:lstStyle/>
          <a:p>
            <a:pPr algn="l"/>
            <a:r>
              <a:rPr lang="en-US" alt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4600" dirty="0">
                <a:latin typeface="Calibri" panose="020F0502020204030204" pitchFamily="34" charset="0"/>
                <a:cs typeface="Calibri" panose="020F0502020204030204" pitchFamily="34" charset="0"/>
              </a:rPr>
              <a:t>inneapolis </a:t>
            </a:r>
            <a:r>
              <a:rPr lang="en-US" alt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en-US" sz="4600" dirty="0">
                <a:latin typeface="Calibri" panose="020F0502020204030204" pitchFamily="34" charset="0"/>
                <a:cs typeface="Calibri" panose="020F0502020204030204" pitchFamily="34" charset="0"/>
              </a:rPr>
              <a:t>reschool </a:t>
            </a:r>
            <a:br>
              <a:rPr lang="en-US" altLang="en-US" sz="4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4600" dirty="0">
                <a:latin typeface="Calibri" panose="020F0502020204030204" pitchFamily="34" charset="0"/>
                <a:cs typeface="Calibri" panose="020F0502020204030204" pitchFamily="34" charset="0"/>
              </a:rPr>
              <a:t>creening </a:t>
            </a:r>
            <a:r>
              <a:rPr lang="en-US" alt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4600" dirty="0">
                <a:latin typeface="Calibri" panose="020F0502020204030204" pitchFamily="34" charset="0"/>
                <a:cs typeface="Calibri" panose="020F0502020204030204" pitchFamily="34" charset="0"/>
              </a:rPr>
              <a:t>nstrument-Revised</a:t>
            </a:r>
            <a:br>
              <a:rPr lang="en-US" altLang="en-US" sz="4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3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896618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E856C990-1500-4B50-B148-B7E1943FE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445" y="268076"/>
            <a:ext cx="4479729" cy="2826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black and red flag&#10;&#10;Description automatically generated with low confidence">
            <a:extLst>
              <a:ext uri="{FF2B5EF4-FFF2-40B4-BE49-F238E27FC236}">
                <a16:creationId xmlns:a16="http://schemas.microsoft.com/office/drawing/2014/main" id="{10352F8C-D998-4854-F5BF-CDF3F3E56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621" y="535227"/>
            <a:ext cx="1770978" cy="2290058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446" y="3308462"/>
            <a:ext cx="4479729" cy="2826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65E6AC03-D2C4-3008-BCE1-707658A67E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729" y="3652521"/>
            <a:ext cx="3980763" cy="2149612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16753" y="6353865"/>
            <a:ext cx="4478419" cy="469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85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0CEED20-A22C-4FC3-BC0E-F4FE53FDE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DB8DB-910E-44B9-4518-0747BEB66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498" y="1665808"/>
            <a:ext cx="4036334" cy="34517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Making A Referral</a:t>
            </a:r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dirty="0"/>
              <a:t>Teachers will complete a developmental referral for all children whose score is in the “Refer” range.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849524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679732"/>
            <a:ext cx="6009366" cy="5423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0892FD2-7A3B-1382-BB09-96F46B090E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048" y="928201"/>
            <a:ext cx="3682889" cy="4926942"/>
          </a:xfrm>
          <a:prstGeom prst="rect">
            <a:avLst/>
          </a:prstGeom>
          <a:solidFill>
            <a:srgbClr val="FFFFFF">
              <a:shade val="85000"/>
            </a:srgbClr>
          </a:solidFill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54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" name="Picture 29" descr="A picture containing diagram&#10;&#10;Description automatically generated">
            <a:extLst>
              <a:ext uri="{FF2B5EF4-FFF2-40B4-BE49-F238E27FC236}">
                <a16:creationId xmlns:a16="http://schemas.microsoft.com/office/drawing/2014/main" id="{E3B91B04-DAAA-753F-453D-A6ADF3102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99" y="643466"/>
            <a:ext cx="4456852" cy="5571066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 picture containing text&#10;&#10;Description automatically generated">
            <a:extLst>
              <a:ext uri="{FF2B5EF4-FFF2-40B4-BE49-F238E27FC236}">
                <a16:creationId xmlns:a16="http://schemas.microsoft.com/office/drawing/2014/main" id="{3AEA1926-A5D3-F236-FD6A-134AE7BCF2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278" y="643467"/>
            <a:ext cx="427579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196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99DDDF82-0759-3E94-D990-2BE06EAF5E9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035" y="733424"/>
            <a:ext cx="4434840" cy="3848894"/>
          </a:xfrm>
        </p:spPr>
      </p:pic>
      <p:pic>
        <p:nvPicPr>
          <p:cNvPr id="10" name="Content Placeholder 9" descr="Text&#10;&#10;Description automatically generated">
            <a:extLst>
              <a:ext uri="{FF2B5EF4-FFF2-40B4-BE49-F238E27FC236}">
                <a16:creationId xmlns:a16="http://schemas.microsoft.com/office/drawing/2014/main" id="{7946205A-3F00-F2E8-13A4-2595CD8A26F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" y="733424"/>
            <a:ext cx="4522470" cy="5247445"/>
          </a:xfrm>
        </p:spPr>
      </p:pic>
    </p:spTree>
    <p:extLst>
      <p:ext uri="{BB962C8B-B14F-4D97-AF65-F5344CB8AC3E}">
        <p14:creationId xmlns:p14="http://schemas.microsoft.com/office/powerpoint/2010/main" val="3570500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A6527-0808-E50C-951B-532E6EACE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Text, letter&#10;&#10;Description automatically generated">
            <a:extLst>
              <a:ext uri="{FF2B5EF4-FFF2-40B4-BE49-F238E27FC236}">
                <a16:creationId xmlns:a16="http://schemas.microsoft.com/office/drawing/2014/main" id="{8A82DF25-E1E8-0DEF-20B5-D72DFDBD707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974" y="1825625"/>
            <a:ext cx="3650658" cy="4351338"/>
          </a:xfrm>
        </p:spPr>
      </p:pic>
      <p:pic>
        <p:nvPicPr>
          <p:cNvPr id="24" name="Content Placeholder 23" descr="Text&#10;&#10;Description automatically generated">
            <a:extLst>
              <a:ext uri="{FF2B5EF4-FFF2-40B4-BE49-F238E27FC236}">
                <a16:creationId xmlns:a16="http://schemas.microsoft.com/office/drawing/2014/main" id="{15F0B6EC-026D-02A3-C1FD-F8754406E54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567" y="1825625"/>
            <a:ext cx="3650658" cy="4432300"/>
          </a:xfrm>
        </p:spPr>
      </p:pic>
    </p:spTree>
    <p:extLst>
      <p:ext uri="{BB962C8B-B14F-4D97-AF65-F5344CB8AC3E}">
        <p14:creationId xmlns:p14="http://schemas.microsoft.com/office/powerpoint/2010/main" val="2416551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11F17-4BA8-DACE-2A5D-7646DDE92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br>
              <a:rPr lang="en-US" sz="4800" dirty="0"/>
            </a:br>
            <a:r>
              <a:rPr lang="en-US" sz="4800" dirty="0"/>
              <a:t>Video Link of MPSI-R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8BA98-3883-D33F-158A-B83588D0B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n-US" sz="4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MPSI Demo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024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ight Triangle 9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7C0632-9F20-4BCB-AB5B-2F3BE26A2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67" y="1188637"/>
            <a:ext cx="2988234" cy="4480726"/>
          </a:xfrm>
        </p:spPr>
        <p:txBody>
          <a:bodyPr>
            <a:normAutofit/>
          </a:bodyPr>
          <a:lstStyle/>
          <a:p>
            <a:r>
              <a:rPr lang="en-US" sz="4600" dirty="0"/>
              <a:t>Learning Objectives: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9D080D79-34F8-4458-9C0E-B4C8537E8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2400" dirty="0"/>
              <a:t>Become familiar with the screening tool</a:t>
            </a:r>
          </a:p>
          <a:p>
            <a:pPr>
              <a:defRPr/>
            </a:pPr>
            <a:r>
              <a:rPr lang="en-US" sz="2400" dirty="0"/>
              <a:t>Learn how to administer the MPSI-R</a:t>
            </a:r>
          </a:p>
          <a:p>
            <a:pPr>
              <a:defRPr/>
            </a:pPr>
            <a:r>
              <a:rPr lang="en-US" sz="2400" dirty="0"/>
              <a:t>How to score the MPSI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860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DFB1F5-6D4F-4E49-9C2E-95C030BCA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27124"/>
          </a:xfrm>
        </p:spPr>
        <p:txBody>
          <a:bodyPr anchor="t">
            <a:normAutofit/>
          </a:bodyPr>
          <a:lstStyle/>
          <a:p>
            <a:r>
              <a:rPr lang="en-US" sz="4600" dirty="0">
                <a:solidFill>
                  <a:schemeClr val="bg1"/>
                </a:solidFill>
              </a:rPr>
              <a:t>MPSI-R Languages Served: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FD950-6E7A-462F-8D7F-087BC27879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2" y="1412489"/>
            <a:ext cx="3063507" cy="5112136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English</a:t>
            </a:r>
          </a:p>
          <a:p>
            <a:r>
              <a:rPr lang="en-US" sz="3200" dirty="0"/>
              <a:t>Hmong</a:t>
            </a:r>
          </a:p>
          <a:p>
            <a:r>
              <a:rPr lang="en-US" sz="3200" dirty="0"/>
              <a:t>Somali</a:t>
            </a:r>
          </a:p>
          <a:p>
            <a:r>
              <a:rPr lang="en-US" sz="3200" dirty="0"/>
              <a:t>Spanish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ACAB7-05B7-4129-8FB6-E95DC9D9B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4454" y="717164"/>
            <a:ext cx="2926080" cy="4703176"/>
          </a:xfrm>
        </p:spPr>
        <p:txBody>
          <a:bodyPr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Hmong Form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Chinese, Japanese, Vietnamese, Hindi, Tamil, Bengali, Marathi, Telugu, Tibetan, Korean, Karen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Spanish Form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Portuguese, French, Italian, Russian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Somali Form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Oromo, Amharic, Arabic, Ewe, Swahi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77801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5C667-DD6F-435C-AD5E-F2280181F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1" y="350199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 dirty="0"/>
              <a:t>Calculating Age: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961B6-2D59-4507-B84B-758B0755B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Record the testing date: </a:t>
            </a:r>
          </a:p>
          <a:p>
            <a:pPr lvl="1" eaLnBrk="1" hangingPunct="1"/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Year, Month, Day</a:t>
            </a:r>
          </a:p>
          <a:p>
            <a:pPr eaLnBrk="1" hangingPunct="1"/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Record the Birth date: </a:t>
            </a:r>
          </a:p>
          <a:p>
            <a:pPr lvl="1" eaLnBrk="1" hangingPunct="1"/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Year, Month, Day</a:t>
            </a:r>
          </a:p>
          <a:p>
            <a:pPr eaLnBrk="1" hangingPunct="1"/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Age is determined by subtracting birth date form testing date borrowing from months and year columns. </a:t>
            </a:r>
          </a:p>
          <a:p>
            <a:endParaRPr lang="en-US" sz="2000" dirty="0"/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6BC77B6C-BDA5-618F-7555-17975C064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102" y="2905320"/>
            <a:ext cx="3937103" cy="2480374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9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10721-46F1-43A9-BDAA-6042A963B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438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Identifying Information:</a:t>
            </a:r>
          </a:p>
        </p:txBody>
      </p:sp>
      <p:pic>
        <p:nvPicPr>
          <p:cNvPr id="6" name="Content Placeholder 5" descr="Table&#10;&#10;Description automatically generated">
            <a:extLst>
              <a:ext uri="{FF2B5EF4-FFF2-40B4-BE49-F238E27FC236}">
                <a16:creationId xmlns:a16="http://schemas.microsoft.com/office/drawing/2014/main" id="{A1927AE1-52F7-D6EC-D36F-B677EE2962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99354"/>
            <a:ext cx="10515599" cy="396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762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21C4EA8-6B83-4338-913D-D75D3C4F3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351CC8-4BB1-488D-964D-4C1264A9D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97" y="679731"/>
            <a:ext cx="3560116" cy="373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Chronological Age and Scoring: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1084" y="679731"/>
            <a:ext cx="7682293" cy="56628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6" descr="Table&#10;&#10;Description automatically generated">
            <a:extLst>
              <a:ext uri="{FF2B5EF4-FFF2-40B4-BE49-F238E27FC236}">
                <a16:creationId xmlns:a16="http://schemas.microsoft.com/office/drawing/2014/main" id="{2E069793-182A-0654-2813-8B0ADDFE2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33" y="1143881"/>
            <a:ext cx="3300831" cy="2079523"/>
          </a:xfrm>
        </p:spPr>
      </p:pic>
      <p:pic>
        <p:nvPicPr>
          <p:cNvPr id="15" name="Picture 14" descr="Table&#10;&#10;Description automatically generated">
            <a:extLst>
              <a:ext uri="{FF2B5EF4-FFF2-40B4-BE49-F238E27FC236}">
                <a16:creationId xmlns:a16="http://schemas.microsoft.com/office/drawing/2014/main" id="{F02E832F-ABA4-88FD-51B6-E9663F012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15" y="1186237"/>
            <a:ext cx="3886311" cy="4076816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1E80B0AA-F3C3-EB77-AF9E-5EBEDCAE0C2A}"/>
              </a:ext>
            </a:extLst>
          </p:cNvPr>
          <p:cNvGrpSpPr/>
          <p:nvPr/>
        </p:nvGrpSpPr>
        <p:grpSpPr>
          <a:xfrm>
            <a:off x="5521184" y="2038743"/>
            <a:ext cx="375480" cy="171720"/>
            <a:chOff x="5521184" y="2038743"/>
            <a:chExt cx="375480" cy="17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6ED29BC-6CCB-69D6-62F1-1E945B3263CE}"/>
                    </a:ext>
                  </a:extLst>
                </p14:cNvPr>
                <p14:cNvContentPartPr/>
                <p14:nvPr/>
              </p14:nvContentPartPr>
              <p14:xfrm>
                <a:off x="5521184" y="2043423"/>
                <a:ext cx="96840" cy="1670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6ED29BC-6CCB-69D6-62F1-1E945B3263C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512544" y="2034423"/>
                  <a:ext cx="11448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108DCA2-F93A-CAE0-BA09-01D848F110CD}"/>
                    </a:ext>
                  </a:extLst>
                </p14:cNvPr>
                <p14:cNvContentPartPr/>
                <p14:nvPr/>
              </p14:nvContentPartPr>
              <p14:xfrm>
                <a:off x="5640344" y="2054583"/>
                <a:ext cx="76320" cy="1310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108DCA2-F93A-CAE0-BA09-01D848F110C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631344" y="2045943"/>
                  <a:ext cx="9396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135F434-8979-58BE-3D40-F20D23C4BBEA}"/>
                    </a:ext>
                  </a:extLst>
                </p14:cNvPr>
                <p14:cNvContentPartPr/>
                <p14:nvPr/>
              </p14:nvContentPartPr>
              <p14:xfrm>
                <a:off x="5727464" y="2051343"/>
                <a:ext cx="107640" cy="1407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135F434-8979-58BE-3D40-F20D23C4BBE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718464" y="2042703"/>
                  <a:ext cx="12528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BBFE9E8C-9F8C-F61B-227E-2E4B5078B96D}"/>
                    </a:ext>
                  </a:extLst>
                </p14:cNvPr>
                <p14:cNvContentPartPr/>
                <p14:nvPr/>
              </p14:nvContentPartPr>
              <p14:xfrm>
                <a:off x="5885144" y="2038743"/>
                <a:ext cx="11520" cy="1652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BBFE9E8C-9F8C-F61B-227E-2E4B5078B96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876504" y="2029743"/>
                  <a:ext cx="29160" cy="182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0EF0ED3-59F5-8B4E-9433-77F6D3F0242F}"/>
              </a:ext>
            </a:extLst>
          </p:cNvPr>
          <p:cNvGrpSpPr/>
          <p:nvPr/>
        </p:nvGrpSpPr>
        <p:grpSpPr>
          <a:xfrm>
            <a:off x="5522624" y="2472543"/>
            <a:ext cx="413280" cy="150120"/>
            <a:chOff x="5522624" y="2472543"/>
            <a:chExt cx="413280" cy="150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C0856C2C-5CC1-3FB4-2F63-41AA130B50ED}"/>
                    </a:ext>
                  </a:extLst>
                </p14:cNvPr>
                <p14:cNvContentPartPr/>
                <p14:nvPr/>
              </p14:nvContentPartPr>
              <p14:xfrm>
                <a:off x="5522624" y="2476143"/>
                <a:ext cx="126360" cy="1306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C0856C2C-5CC1-3FB4-2F63-41AA130B50ED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513624" y="2467143"/>
                  <a:ext cx="14400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139AEF9B-E06C-005B-1718-47F4BD12BF07}"/>
                    </a:ext>
                  </a:extLst>
                </p14:cNvPr>
                <p14:cNvContentPartPr/>
                <p14:nvPr/>
              </p14:nvContentPartPr>
              <p14:xfrm>
                <a:off x="5646464" y="2472543"/>
                <a:ext cx="100080" cy="1324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139AEF9B-E06C-005B-1718-47F4BD12BF0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637824" y="2463903"/>
                  <a:ext cx="11772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5ADC468-DA3C-01A6-41B5-940743A79EB8}"/>
                    </a:ext>
                  </a:extLst>
                </p14:cNvPr>
                <p14:cNvContentPartPr/>
                <p14:nvPr/>
              </p14:nvContentPartPr>
              <p14:xfrm>
                <a:off x="5790824" y="2478303"/>
                <a:ext cx="8280" cy="1324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5ADC468-DA3C-01A6-41B5-940743A79EB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781824" y="2469663"/>
                  <a:ext cx="2592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5C3226FC-2CD1-27CF-3456-0A5EE606423D}"/>
                    </a:ext>
                  </a:extLst>
                </p14:cNvPr>
                <p14:cNvContentPartPr/>
                <p14:nvPr/>
              </p14:nvContentPartPr>
              <p14:xfrm>
                <a:off x="5830064" y="2488023"/>
                <a:ext cx="105840" cy="1346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5C3226FC-2CD1-27CF-3456-0A5EE606423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821064" y="2479383"/>
                  <a:ext cx="123480" cy="15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628A332-1E40-07C3-DC14-0448E275D083}"/>
              </a:ext>
            </a:extLst>
          </p:cNvPr>
          <p:cNvGrpSpPr/>
          <p:nvPr/>
        </p:nvGrpSpPr>
        <p:grpSpPr>
          <a:xfrm>
            <a:off x="6123824" y="2459223"/>
            <a:ext cx="318600" cy="149040"/>
            <a:chOff x="6123824" y="2459223"/>
            <a:chExt cx="318600" cy="149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F3020F43-E187-7824-8E7A-A30289936AEF}"/>
                    </a:ext>
                  </a:extLst>
                </p14:cNvPr>
                <p14:cNvContentPartPr/>
                <p14:nvPr/>
              </p14:nvContentPartPr>
              <p14:xfrm>
                <a:off x="6123824" y="2459223"/>
                <a:ext cx="129240" cy="1490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F3020F43-E187-7824-8E7A-A30289936AE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115184" y="2450223"/>
                  <a:ext cx="14688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EEA2535D-9BA8-8FCD-546F-12053F75F568}"/>
                    </a:ext>
                  </a:extLst>
                </p14:cNvPr>
                <p14:cNvContentPartPr/>
                <p14:nvPr/>
              </p14:nvContentPartPr>
              <p14:xfrm>
                <a:off x="6307784" y="2462103"/>
                <a:ext cx="134640" cy="1360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EEA2535D-9BA8-8FCD-546F-12053F75F568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298784" y="2453463"/>
                  <a:ext cx="152280" cy="153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C86BF02-567F-BF7E-9506-0959C37F91FD}"/>
              </a:ext>
            </a:extLst>
          </p:cNvPr>
          <p:cNvGrpSpPr/>
          <p:nvPr/>
        </p:nvGrpSpPr>
        <p:grpSpPr>
          <a:xfrm>
            <a:off x="6760664" y="2441223"/>
            <a:ext cx="189000" cy="168480"/>
            <a:chOff x="6760664" y="2441223"/>
            <a:chExt cx="189000" cy="16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777ABF27-CDA9-3A6B-70AA-36AC88436E11}"/>
                    </a:ext>
                  </a:extLst>
                </p14:cNvPr>
                <p14:cNvContentPartPr/>
                <p14:nvPr/>
              </p14:nvContentPartPr>
              <p14:xfrm>
                <a:off x="6760664" y="2441223"/>
                <a:ext cx="13320" cy="1562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777ABF27-CDA9-3A6B-70AA-36AC88436E1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751664" y="2432583"/>
                  <a:ext cx="3096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D6B26CC3-6E6F-41D7-85D2-E4AEAF2926C8}"/>
                    </a:ext>
                  </a:extLst>
                </p14:cNvPr>
                <p14:cNvContentPartPr/>
                <p14:nvPr/>
              </p14:nvContentPartPr>
              <p14:xfrm>
                <a:off x="6816464" y="2444103"/>
                <a:ext cx="133200" cy="1656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6B26CC3-6E6F-41D7-85D2-E4AEAF2926C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807464" y="2435103"/>
                  <a:ext cx="150840" cy="18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86E2A07-097C-C409-AFAD-97B76B31B757}"/>
              </a:ext>
            </a:extLst>
          </p:cNvPr>
          <p:cNvGrpSpPr/>
          <p:nvPr/>
        </p:nvGrpSpPr>
        <p:grpSpPr>
          <a:xfrm>
            <a:off x="6108344" y="2081943"/>
            <a:ext cx="289800" cy="190440"/>
            <a:chOff x="6108344" y="2081943"/>
            <a:chExt cx="289800" cy="19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708AAE83-63E4-8642-4EDD-2044D89F0377}"/>
                    </a:ext>
                  </a:extLst>
                </p14:cNvPr>
                <p14:cNvContentPartPr/>
                <p14:nvPr/>
              </p14:nvContentPartPr>
              <p14:xfrm>
                <a:off x="6108344" y="2081943"/>
                <a:ext cx="120240" cy="1699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708AAE83-63E4-8642-4EDD-2044D89F037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099344" y="2073303"/>
                  <a:ext cx="13788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E8852C7C-0B42-2E8F-471C-463A9916A8C5}"/>
                    </a:ext>
                  </a:extLst>
                </p14:cNvPr>
                <p14:cNvContentPartPr/>
                <p14:nvPr/>
              </p14:nvContentPartPr>
              <p14:xfrm>
                <a:off x="6307064" y="2094903"/>
                <a:ext cx="91080" cy="17748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E8852C7C-0B42-2E8F-471C-463A9916A8C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298424" y="2085903"/>
                  <a:ext cx="108720" cy="195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3D560C1-8687-EF5B-CB88-D0ADD202DC4A}"/>
              </a:ext>
            </a:extLst>
          </p:cNvPr>
          <p:cNvGrpSpPr/>
          <p:nvPr/>
        </p:nvGrpSpPr>
        <p:grpSpPr>
          <a:xfrm>
            <a:off x="6705584" y="2108223"/>
            <a:ext cx="313200" cy="169200"/>
            <a:chOff x="6705584" y="2108223"/>
            <a:chExt cx="313200" cy="169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43229149-FD74-6686-2E6C-9950D487F873}"/>
                    </a:ext>
                  </a:extLst>
                </p14:cNvPr>
                <p14:cNvContentPartPr/>
                <p14:nvPr/>
              </p14:nvContentPartPr>
              <p14:xfrm>
                <a:off x="6705584" y="2111823"/>
                <a:ext cx="143640" cy="1620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43229149-FD74-6686-2E6C-9950D487F873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696944" y="2102823"/>
                  <a:ext cx="16128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5541C3ED-6697-8396-080A-9448F6CC7CAD}"/>
                    </a:ext>
                  </a:extLst>
                </p14:cNvPr>
                <p14:cNvContentPartPr/>
                <p14:nvPr/>
              </p14:nvContentPartPr>
              <p14:xfrm>
                <a:off x="6875144" y="2108223"/>
                <a:ext cx="143640" cy="1692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5541C3ED-6697-8396-080A-9448F6CC7CA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866144" y="2099223"/>
                  <a:ext cx="161280" cy="186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6B4D49A-52F4-E8EA-4F07-C0C4E2F410A8}"/>
              </a:ext>
            </a:extLst>
          </p:cNvPr>
          <p:cNvGrpSpPr/>
          <p:nvPr/>
        </p:nvGrpSpPr>
        <p:grpSpPr>
          <a:xfrm>
            <a:off x="6088184" y="1909863"/>
            <a:ext cx="322560" cy="349920"/>
            <a:chOff x="6088184" y="1909863"/>
            <a:chExt cx="322560" cy="349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7A555958-BB2C-95EA-76CC-01FB76CB0CDC}"/>
                    </a:ext>
                  </a:extLst>
                </p14:cNvPr>
                <p14:cNvContentPartPr/>
                <p14:nvPr/>
              </p14:nvContentPartPr>
              <p14:xfrm>
                <a:off x="6088184" y="2090223"/>
                <a:ext cx="322560" cy="1695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7A555958-BB2C-95EA-76CC-01FB76CB0CD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079544" y="2081583"/>
                  <a:ext cx="34020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8F63A371-D2B8-D6DE-9561-5F15C79741C0}"/>
                    </a:ext>
                  </a:extLst>
                </p14:cNvPr>
                <p14:cNvContentPartPr/>
                <p14:nvPr/>
              </p14:nvContentPartPr>
              <p14:xfrm>
                <a:off x="6163424" y="1909863"/>
                <a:ext cx="99360" cy="13104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8F63A371-D2B8-D6DE-9561-5F15C79741C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154424" y="1900863"/>
                  <a:ext cx="11700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A9FEA257-DFE4-B074-DE3A-943D67C280DD}"/>
                    </a:ext>
                  </a:extLst>
                </p14:cNvPr>
                <p14:cNvContentPartPr/>
                <p14:nvPr/>
              </p14:nvContentPartPr>
              <p14:xfrm>
                <a:off x="6282224" y="1920663"/>
                <a:ext cx="106560" cy="1094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A9FEA257-DFE4-B074-DE3A-943D67C280D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273584" y="1912023"/>
                  <a:ext cx="124200" cy="127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29DD11F-EE48-7228-25AC-B6126121C93E}"/>
              </a:ext>
            </a:extLst>
          </p:cNvPr>
          <p:cNvGrpSpPr/>
          <p:nvPr/>
        </p:nvGrpSpPr>
        <p:grpSpPr>
          <a:xfrm>
            <a:off x="6680384" y="1903023"/>
            <a:ext cx="380160" cy="377640"/>
            <a:chOff x="6680384" y="1903023"/>
            <a:chExt cx="380160" cy="377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FD947A90-3F8D-3D3B-0563-5C3AFCBC1CB9}"/>
                    </a:ext>
                  </a:extLst>
                </p14:cNvPr>
                <p14:cNvContentPartPr/>
                <p14:nvPr/>
              </p14:nvContentPartPr>
              <p14:xfrm>
                <a:off x="6680384" y="2107863"/>
                <a:ext cx="380160" cy="1728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FD947A90-3F8D-3D3B-0563-5C3AFCBC1CB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671384" y="2099223"/>
                  <a:ext cx="39780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12B0BE04-6947-1F21-35FE-A0DE01A411D8}"/>
                    </a:ext>
                  </a:extLst>
                </p14:cNvPr>
                <p14:cNvContentPartPr/>
                <p14:nvPr/>
              </p14:nvContentPartPr>
              <p14:xfrm>
                <a:off x="6729344" y="1909503"/>
                <a:ext cx="139680" cy="15732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12B0BE04-6947-1F21-35FE-A0DE01A411D8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720704" y="1900503"/>
                  <a:ext cx="15732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9FEB446-22DA-1CE8-1C2A-845A776E240B}"/>
                    </a:ext>
                  </a:extLst>
                </p14:cNvPr>
                <p14:cNvContentPartPr/>
                <p14:nvPr/>
              </p14:nvContentPartPr>
              <p14:xfrm>
                <a:off x="6903584" y="1903023"/>
                <a:ext cx="106920" cy="1656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9FEB446-22DA-1CE8-1C2A-845A776E240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894584" y="1894023"/>
                  <a:ext cx="124560" cy="18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04B87D1-9D07-CE65-1EDB-BE7F6DF6C38B}"/>
              </a:ext>
            </a:extLst>
          </p:cNvPr>
          <p:cNvGrpSpPr/>
          <p:nvPr/>
        </p:nvGrpSpPr>
        <p:grpSpPr>
          <a:xfrm>
            <a:off x="5600407" y="2770224"/>
            <a:ext cx="316440" cy="316800"/>
            <a:chOff x="5554412" y="2754924"/>
            <a:chExt cx="316440" cy="316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578FF9E2-289C-5AF5-9CAD-7D80B5E551A3}"/>
                    </a:ext>
                  </a:extLst>
                </p14:cNvPr>
                <p14:cNvContentPartPr/>
                <p14:nvPr/>
              </p14:nvContentPartPr>
              <p14:xfrm>
                <a:off x="5554412" y="2835564"/>
                <a:ext cx="141480" cy="1839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578FF9E2-289C-5AF5-9CAD-7D80B5E551A3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545412" y="2826564"/>
                  <a:ext cx="15912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6C8042CD-AFF9-38E0-02EC-03F740D948C7}"/>
                    </a:ext>
                  </a:extLst>
                </p14:cNvPr>
                <p14:cNvContentPartPr/>
                <p14:nvPr/>
              </p14:nvContentPartPr>
              <p14:xfrm>
                <a:off x="5721092" y="2842044"/>
                <a:ext cx="149760" cy="10440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6C8042CD-AFF9-38E0-02EC-03F740D948C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712092" y="2833044"/>
                  <a:ext cx="16740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EC48A4AC-9D94-E86F-195E-AFE0D230D15C}"/>
                    </a:ext>
                  </a:extLst>
                </p14:cNvPr>
                <p14:cNvContentPartPr/>
                <p14:nvPr/>
              </p14:nvContentPartPr>
              <p14:xfrm>
                <a:off x="5827292" y="2754924"/>
                <a:ext cx="19440" cy="31680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EC48A4AC-9D94-E86F-195E-AFE0D230D15C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818292" y="2745924"/>
                  <a:ext cx="37080" cy="334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973FD49-4EC2-0B7C-A3AC-CF8CF27DC139}"/>
              </a:ext>
            </a:extLst>
          </p:cNvPr>
          <p:cNvGrpSpPr/>
          <p:nvPr/>
        </p:nvGrpSpPr>
        <p:grpSpPr>
          <a:xfrm>
            <a:off x="6126812" y="2812884"/>
            <a:ext cx="255960" cy="231480"/>
            <a:chOff x="6126812" y="2812884"/>
            <a:chExt cx="255960" cy="231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E75C405A-D567-600A-58D4-806DE80074F4}"/>
                    </a:ext>
                  </a:extLst>
                </p14:cNvPr>
                <p14:cNvContentPartPr/>
                <p14:nvPr/>
              </p14:nvContentPartPr>
              <p14:xfrm>
                <a:off x="6126812" y="2828364"/>
                <a:ext cx="129960" cy="19188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E75C405A-D567-600A-58D4-806DE80074F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117812" y="2819364"/>
                  <a:ext cx="14760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EC8C2D85-8DE0-D3A2-929E-2CB3096EF367}"/>
                    </a:ext>
                  </a:extLst>
                </p14:cNvPr>
                <p14:cNvContentPartPr/>
                <p14:nvPr/>
              </p14:nvContentPartPr>
              <p14:xfrm>
                <a:off x="6349652" y="2812884"/>
                <a:ext cx="33120" cy="2314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EC8C2D85-8DE0-D3A2-929E-2CB3096EF36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341012" y="2804244"/>
                  <a:ext cx="50760" cy="249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0DB3872-C8D5-03CD-982D-D4A1A55447D6}"/>
              </a:ext>
            </a:extLst>
          </p:cNvPr>
          <p:cNvGrpSpPr/>
          <p:nvPr/>
        </p:nvGrpSpPr>
        <p:grpSpPr>
          <a:xfrm>
            <a:off x="6708572" y="2822604"/>
            <a:ext cx="248760" cy="230040"/>
            <a:chOff x="6708572" y="2822604"/>
            <a:chExt cx="248760" cy="230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70979B38-5EDE-BD5F-1042-FBD774DF39EC}"/>
                    </a:ext>
                  </a:extLst>
                </p14:cNvPr>
                <p14:cNvContentPartPr/>
                <p14:nvPr/>
              </p14:nvContentPartPr>
              <p14:xfrm>
                <a:off x="6708572" y="2822604"/>
                <a:ext cx="11520" cy="19440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70979B38-5EDE-BD5F-1042-FBD774DF39E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699572" y="2813604"/>
                  <a:ext cx="2916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4E1952C2-6F3A-FA04-E775-9AE499F7B551}"/>
                    </a:ext>
                  </a:extLst>
                </p14:cNvPr>
                <p14:cNvContentPartPr/>
                <p14:nvPr/>
              </p14:nvContentPartPr>
              <p14:xfrm>
                <a:off x="6783812" y="2831244"/>
                <a:ext cx="173520" cy="2214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4E1952C2-6F3A-FA04-E775-9AE499F7B55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774812" y="2822244"/>
                  <a:ext cx="191160" cy="239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DDA4C33-EF43-FBFA-9D67-8D160DF72442}"/>
              </a:ext>
            </a:extLst>
          </p:cNvPr>
          <p:cNvGrpSpPr/>
          <p:nvPr/>
        </p:nvGrpSpPr>
        <p:grpSpPr>
          <a:xfrm>
            <a:off x="7411652" y="3397164"/>
            <a:ext cx="251280" cy="176760"/>
            <a:chOff x="7411652" y="3397164"/>
            <a:chExt cx="251280" cy="176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71AE61F2-0A43-E817-72D6-ED39D76D476B}"/>
                    </a:ext>
                  </a:extLst>
                </p14:cNvPr>
                <p14:cNvContentPartPr/>
                <p14:nvPr/>
              </p14:nvContentPartPr>
              <p14:xfrm>
                <a:off x="7509572" y="3406884"/>
                <a:ext cx="117000" cy="1573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71AE61F2-0A43-E817-72D6-ED39D76D476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500572" y="3398244"/>
                  <a:ext cx="13464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DDDE84C8-86E6-4ACE-164C-429A7A853FDF}"/>
                    </a:ext>
                  </a:extLst>
                </p14:cNvPr>
                <p14:cNvContentPartPr/>
                <p14:nvPr/>
              </p14:nvContentPartPr>
              <p14:xfrm>
                <a:off x="7478612" y="3397164"/>
                <a:ext cx="132840" cy="17676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DDDE84C8-86E6-4ACE-164C-429A7A853FDF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469612" y="3388164"/>
                  <a:ext cx="15048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827833B0-5AC4-201C-4766-7509253C6C56}"/>
                    </a:ext>
                  </a:extLst>
                </p14:cNvPr>
                <p14:cNvContentPartPr/>
                <p14:nvPr/>
              </p14:nvContentPartPr>
              <p14:xfrm>
                <a:off x="7411652" y="3460524"/>
                <a:ext cx="251280" cy="3132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827833B0-5AC4-201C-4766-7509253C6C56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403012" y="3451884"/>
                  <a:ext cx="268920" cy="489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AAC0DC6D-D434-AA8F-7DB1-00E7E1FFBAED}"/>
              </a:ext>
            </a:extLst>
          </p:cNvPr>
          <p:cNvSpPr txBox="1"/>
          <p:nvPr/>
        </p:nvSpPr>
        <p:spPr>
          <a:xfrm>
            <a:off x="4185697" y="3349445"/>
            <a:ext cx="308353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Record the Screening Date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Record the Birth date</a:t>
            </a:r>
          </a:p>
          <a:p>
            <a:pPr eaLnBrk="1" hangingPunct="1"/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Subtract the birth date from the screening date, borrowing from months and year columns as needed to determine Chronological Age.</a:t>
            </a:r>
          </a:p>
        </p:txBody>
      </p:sp>
    </p:spTree>
    <p:extLst>
      <p:ext uri="{BB962C8B-B14F-4D97-AF65-F5344CB8AC3E}">
        <p14:creationId xmlns:p14="http://schemas.microsoft.com/office/powerpoint/2010/main" val="181392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AE9A32-C9CE-4814-9BA4-84BB04FB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Standard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1F111-C4EA-47FE-AC4A-7E0F33938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1" y="2704014"/>
            <a:ext cx="9941319" cy="3124658"/>
          </a:xfrm>
        </p:spPr>
        <p:txBody>
          <a:bodyPr anchor="ctr">
            <a:normAutofit/>
          </a:bodyPr>
          <a:lstStyle/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Scores by different examiners must be comparable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Examiner must use exact wording as underlined in manual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Give additional instructions to child only on demonstration items and only as directed in manual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Repeat items </a:t>
            </a:r>
            <a:r>
              <a:rPr lang="en-US" alt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if child appears not to hear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Always speak slowly and distinctly</a:t>
            </a:r>
          </a:p>
          <a:p>
            <a:endParaRPr lang="en-US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372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34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486224-F9B6-4F84-3127-DF8D905AC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MPSI-R Scoring</a:t>
            </a:r>
          </a:p>
        </p:txBody>
      </p:sp>
      <p:grpSp>
        <p:nvGrpSpPr>
          <p:cNvPr id="46" name="Group 36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3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" name="Rectangle 4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662CCD-3B7D-7A25-C477-4AF26EA5F045}"/>
              </a:ext>
            </a:extLst>
          </p:cNvPr>
          <p:cNvSpPr txBox="1"/>
          <p:nvPr/>
        </p:nvSpPr>
        <p:spPr>
          <a:xfrm>
            <a:off x="589560" y="2301930"/>
            <a:ext cx="4559425" cy="3979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09538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*</a:t>
            </a:r>
            <a:r>
              <a:rPr lang="en-US" altLang="en-US" sz="2000" u="sng" dirty="0"/>
              <a:t>“1”</a:t>
            </a:r>
            <a:r>
              <a:rPr lang="en-US" altLang="en-US" sz="2000" dirty="0"/>
              <a:t> correct </a:t>
            </a:r>
            <a:r>
              <a:rPr lang="en-US" altLang="en-US" sz="2000" u="sng" dirty="0"/>
              <a:t>“0”</a:t>
            </a:r>
            <a:r>
              <a:rPr lang="en-US" altLang="en-US" sz="2000" dirty="0"/>
              <a:t> not correct – Blank only if you can not administer</a:t>
            </a:r>
          </a:p>
          <a:p>
            <a:pPr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Record 3 total scores:</a:t>
            </a:r>
          </a:p>
          <a:p>
            <a:pPr marL="45720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 Screening Total</a:t>
            </a:r>
          </a:p>
          <a:p>
            <a:pPr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 Behavior Total </a:t>
            </a:r>
          </a:p>
          <a:p>
            <a:pPr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Speech Intelligibility </a:t>
            </a:r>
          </a:p>
          <a:p>
            <a:pPr marL="45720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      (Behavior Screener and Speech Intelligibility optional)</a:t>
            </a:r>
          </a:p>
          <a:p>
            <a:pPr marL="45720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45720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45720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C802D1A0-A395-EE46-7175-37FC795F2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2" r="-1" b="35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076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264087-4FE1-40B8-9605-C182632E1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304" y="95080"/>
            <a:ext cx="9849751" cy="1349671"/>
          </a:xfrm>
        </p:spPr>
        <p:txBody>
          <a:bodyPr anchor="b">
            <a:normAutofit/>
          </a:bodyPr>
          <a:lstStyle/>
          <a:p>
            <a:r>
              <a:rPr lang="en-US" sz="4800" dirty="0"/>
              <a:t>Overview of Administration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B9778-E6BC-4FA0-999D-2CF90B662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1817062"/>
            <a:ext cx="9849751" cy="3791949"/>
          </a:xfrm>
        </p:spPr>
        <p:txBody>
          <a:bodyPr anchor="ctr">
            <a:normAutofit/>
          </a:bodyPr>
          <a:lstStyle/>
          <a:p>
            <a:pPr marL="109538" indent="0" eaLnBrk="1" hangingPunct="1">
              <a:buFont typeface="Wingdings 3" panose="05040102010807070707" pitchFamily="18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Scoring</a:t>
            </a:r>
          </a:p>
          <a:p>
            <a:pPr lvl="1" eaLnBrk="1" hangingPunct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alt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“1”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correct </a:t>
            </a:r>
            <a:r>
              <a:rPr lang="en-US" alt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“0”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not correct – Blank only if you can not administer</a:t>
            </a:r>
          </a:p>
          <a:p>
            <a:pPr lvl="1" eaLnBrk="1" hangingPunct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Record 3 total scores:</a:t>
            </a:r>
          </a:p>
          <a:p>
            <a:pPr marL="457200" lvl="1" indent="0" eaLnBrk="1" hangingPunct="1"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Screening Total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Behavior Total 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Speech Intelligibility </a:t>
            </a:r>
          </a:p>
          <a:p>
            <a:pPr marL="457200" lvl="1" indent="0" eaLnBrk="1" hangingPunct="1">
              <a:buNone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(Behavior Screener and Speech Intelligibility optional)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504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318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Verdana</vt:lpstr>
      <vt:lpstr>Wingdings</vt:lpstr>
      <vt:lpstr>Wingdings 3</vt:lpstr>
      <vt:lpstr>Office Theme</vt:lpstr>
      <vt:lpstr>Minneapolis Preschool  Screening Instrument-Revised </vt:lpstr>
      <vt:lpstr>Learning Objectives:</vt:lpstr>
      <vt:lpstr>MPSI-R Languages Served:</vt:lpstr>
      <vt:lpstr>Calculating Age:</vt:lpstr>
      <vt:lpstr>Identifying Information:</vt:lpstr>
      <vt:lpstr>Chronological Age and Scoring:</vt:lpstr>
      <vt:lpstr>Standard Administration</vt:lpstr>
      <vt:lpstr>MPSI-R Scoring</vt:lpstr>
      <vt:lpstr>Overview of Administration Procedures</vt:lpstr>
      <vt:lpstr>Making A Referral Teachers will complete a developmental referral for all children whose score is in the “Refer” range.</vt:lpstr>
      <vt:lpstr>PowerPoint Presentation</vt:lpstr>
      <vt:lpstr>PowerPoint Presentation</vt:lpstr>
      <vt:lpstr>PowerPoint Presentation</vt:lpstr>
      <vt:lpstr> Video Link of MPSI-R Administration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Minneapolis Preschool  Screening Instrument-Revised</dc:title>
  <dc:creator>Amber Rousu</dc:creator>
  <cp:lastModifiedBy>Stephanie Jacobson</cp:lastModifiedBy>
  <cp:revision>21</cp:revision>
  <dcterms:created xsi:type="dcterms:W3CDTF">2022-04-25T14:11:05Z</dcterms:created>
  <dcterms:modified xsi:type="dcterms:W3CDTF">2022-10-25T13:46:59Z</dcterms:modified>
</cp:coreProperties>
</file>