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xsmSHNbE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8" r:id="rId6"/>
    <p:sldId id="289" r:id="rId7"/>
    <p:sldId id="290" r:id="rId8"/>
    <p:sldId id="282" r:id="rId9"/>
    <p:sldId id="269" r:id="rId10"/>
    <p:sldId id="260" r:id="rId11"/>
    <p:sldId id="291" r:id="rId12"/>
    <p:sldId id="261" r:id="rId13"/>
    <p:sldId id="294" r:id="rId14"/>
    <p:sldId id="297" r:id="rId15"/>
    <p:sldId id="296" r:id="rId16"/>
    <p:sldId id="281" r:id="rId17"/>
    <p:sldId id="29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D46D7B-0960-4436-AFDE-1EC1C93E0FF2}">
          <p14:sldIdLst>
            <p14:sldId id="256"/>
            <p14:sldId id="288"/>
            <p14:sldId id="289"/>
          </p14:sldIdLst>
        </p14:section>
        <p14:section name="Child Health" id="{BA0B1B31-AF08-4F27-B7C8-2D543EA86E49}">
          <p14:sldIdLst>
            <p14:sldId id="290"/>
            <p14:sldId id="282"/>
            <p14:sldId id="269"/>
            <p14:sldId id="260"/>
            <p14:sldId id="291"/>
            <p14:sldId id="261"/>
            <p14:sldId id="294"/>
            <p14:sldId id="297"/>
            <p14:sldId id="296"/>
            <p14:sldId id="28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962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10784-3E1B-4B0F-B303-A5118A3DECE3}" type="doc">
      <dgm:prSet loTypeId="urn:microsoft.com/office/officeart/2005/8/layout/hList7" loCatId="list" qsTypeId="urn:microsoft.com/office/officeart/2005/8/quickstyle/3d9" qsCatId="3D" csTypeId="urn:microsoft.com/office/officeart/2005/8/colors/colorful1" csCatId="colorful" phldr="1"/>
      <dgm:spPr/>
    </dgm:pt>
    <dgm:pt modelId="{25D324ED-9C2F-42D0-B660-7F928DAA19BC}">
      <dgm:prSet phldrT="[Text]" custT="1"/>
      <dgm:spPr/>
      <dgm:t>
        <a:bodyPr/>
        <a:lstStyle/>
        <a:p>
          <a:r>
            <a:rPr lang="en-US" sz="3600" dirty="0"/>
            <a:t>Staff</a:t>
          </a:r>
        </a:p>
      </dgm:t>
    </dgm:pt>
    <dgm:pt modelId="{4DD3F13B-6222-4E14-8021-7A949B2F64D4}" type="parTrans" cxnId="{384559E9-C746-4EF4-8E11-079EF8A03679}">
      <dgm:prSet/>
      <dgm:spPr/>
      <dgm:t>
        <a:bodyPr/>
        <a:lstStyle/>
        <a:p>
          <a:endParaRPr lang="en-US"/>
        </a:p>
      </dgm:t>
    </dgm:pt>
    <dgm:pt modelId="{24BF6BC6-8282-4C3E-AB77-D00920E971A3}" type="sibTrans" cxnId="{384559E9-C746-4EF4-8E11-079EF8A03679}">
      <dgm:prSet/>
      <dgm:spPr/>
      <dgm:t>
        <a:bodyPr/>
        <a:lstStyle/>
        <a:p>
          <a:endParaRPr lang="en-US"/>
        </a:p>
      </dgm:t>
    </dgm:pt>
    <dgm:pt modelId="{407B4CF2-82EE-4E6D-8012-464E6201F952}">
      <dgm:prSet phldrT="[Text]" custT="1"/>
      <dgm:spPr/>
      <dgm:t>
        <a:bodyPr/>
        <a:lstStyle/>
        <a:p>
          <a:r>
            <a:rPr lang="en-US" sz="3600" dirty="0"/>
            <a:t>Child</a:t>
          </a:r>
        </a:p>
      </dgm:t>
    </dgm:pt>
    <dgm:pt modelId="{8BD1998F-73D5-4522-A1A3-B9E672E3ADF8}" type="parTrans" cxnId="{7ADE6A05-6F33-4B98-B5A7-CBCDC9F86CE3}">
      <dgm:prSet/>
      <dgm:spPr/>
      <dgm:t>
        <a:bodyPr/>
        <a:lstStyle/>
        <a:p>
          <a:endParaRPr lang="en-US"/>
        </a:p>
      </dgm:t>
    </dgm:pt>
    <dgm:pt modelId="{AA75AE1E-DB66-4DD0-873B-F1E6D79D7055}" type="sibTrans" cxnId="{7ADE6A05-6F33-4B98-B5A7-CBCDC9F86CE3}">
      <dgm:prSet/>
      <dgm:spPr/>
      <dgm:t>
        <a:bodyPr/>
        <a:lstStyle/>
        <a:p>
          <a:endParaRPr lang="en-US"/>
        </a:p>
      </dgm:t>
    </dgm:pt>
    <dgm:pt modelId="{AECA4632-F25E-4E77-9627-63AF7907A6AC}">
      <dgm:prSet phldrT="[Text]" custT="1"/>
      <dgm:spPr/>
      <dgm:t>
        <a:bodyPr/>
        <a:lstStyle/>
        <a:p>
          <a:r>
            <a:rPr lang="en-US" sz="3600" dirty="0"/>
            <a:t>Parent</a:t>
          </a:r>
        </a:p>
      </dgm:t>
    </dgm:pt>
    <dgm:pt modelId="{1F4234D5-86CB-40B5-8177-BE5C168737EA}" type="parTrans" cxnId="{AF2E349C-933D-4838-A661-134D8C0A56BE}">
      <dgm:prSet/>
      <dgm:spPr/>
      <dgm:t>
        <a:bodyPr/>
        <a:lstStyle/>
        <a:p>
          <a:endParaRPr lang="en-US"/>
        </a:p>
      </dgm:t>
    </dgm:pt>
    <dgm:pt modelId="{F18D5A18-777E-4371-ABE8-3282A54083DB}" type="sibTrans" cxnId="{AF2E349C-933D-4838-A661-134D8C0A56BE}">
      <dgm:prSet/>
      <dgm:spPr/>
      <dgm:t>
        <a:bodyPr/>
        <a:lstStyle/>
        <a:p>
          <a:endParaRPr lang="en-US"/>
        </a:p>
      </dgm:t>
    </dgm:pt>
    <dgm:pt modelId="{E6F4BFC9-0777-4431-8283-A0A3FD170D31}">
      <dgm:prSet phldrT="[Text]" custT="1"/>
      <dgm:spPr/>
      <dgm:t>
        <a:bodyPr/>
        <a:lstStyle/>
        <a:p>
          <a:endParaRPr lang="en-US" sz="2900" dirty="0"/>
        </a:p>
        <a:p>
          <a:r>
            <a:rPr lang="en-US" sz="2800" dirty="0"/>
            <a:t>Facility</a:t>
          </a:r>
        </a:p>
        <a:p>
          <a:r>
            <a:rPr lang="en-US" sz="2000" dirty="0"/>
            <a:t>Learning Environments</a:t>
          </a:r>
        </a:p>
      </dgm:t>
    </dgm:pt>
    <dgm:pt modelId="{EAC31238-BBDE-4976-AE57-D50C4191F55C}" type="parTrans" cxnId="{ACBAF89F-27DB-4019-9F5C-C90C170B56EF}">
      <dgm:prSet/>
      <dgm:spPr/>
      <dgm:t>
        <a:bodyPr/>
        <a:lstStyle/>
        <a:p>
          <a:endParaRPr lang="en-US"/>
        </a:p>
      </dgm:t>
    </dgm:pt>
    <dgm:pt modelId="{9D9679CF-1397-4388-AB92-450767662414}" type="sibTrans" cxnId="{ACBAF89F-27DB-4019-9F5C-C90C170B56EF}">
      <dgm:prSet/>
      <dgm:spPr/>
      <dgm:t>
        <a:bodyPr/>
        <a:lstStyle/>
        <a:p>
          <a:endParaRPr lang="en-US"/>
        </a:p>
      </dgm:t>
    </dgm:pt>
    <dgm:pt modelId="{E17AC601-7661-476E-9119-5843FD60B41B}" type="pres">
      <dgm:prSet presAssocID="{0F010784-3E1B-4B0F-B303-A5118A3DECE3}" presName="Name0" presStyleCnt="0">
        <dgm:presLayoutVars>
          <dgm:dir/>
          <dgm:resizeHandles val="exact"/>
        </dgm:presLayoutVars>
      </dgm:prSet>
      <dgm:spPr/>
    </dgm:pt>
    <dgm:pt modelId="{6ADCB91A-5CC4-44E4-9259-398C24A42336}" type="pres">
      <dgm:prSet presAssocID="{0F010784-3E1B-4B0F-B303-A5118A3DECE3}" presName="fgShape" presStyleLbl="fgShp" presStyleIdx="0" presStyleCnt="1"/>
      <dgm:spPr/>
    </dgm:pt>
    <dgm:pt modelId="{7169134D-2B3A-45E3-8CE3-016EE8356F15}" type="pres">
      <dgm:prSet presAssocID="{0F010784-3E1B-4B0F-B303-A5118A3DECE3}" presName="linComp" presStyleCnt="0"/>
      <dgm:spPr/>
    </dgm:pt>
    <dgm:pt modelId="{47533194-3310-4C6F-90E5-58EF61055A03}" type="pres">
      <dgm:prSet presAssocID="{25D324ED-9C2F-42D0-B660-7F928DAA19BC}" presName="compNode" presStyleCnt="0"/>
      <dgm:spPr/>
    </dgm:pt>
    <dgm:pt modelId="{DA09AEFA-409C-4556-993A-1E6B4CFF03AF}" type="pres">
      <dgm:prSet presAssocID="{25D324ED-9C2F-42D0-B660-7F928DAA19BC}" presName="bkgdShape" presStyleLbl="node1" presStyleIdx="0" presStyleCnt="4"/>
      <dgm:spPr/>
    </dgm:pt>
    <dgm:pt modelId="{4E1A2EDC-2466-48DF-BE78-33EB6793680C}" type="pres">
      <dgm:prSet presAssocID="{25D324ED-9C2F-42D0-B660-7F928DAA19BC}" presName="nodeTx" presStyleLbl="node1" presStyleIdx="0" presStyleCnt="4">
        <dgm:presLayoutVars>
          <dgm:bulletEnabled val="1"/>
        </dgm:presLayoutVars>
      </dgm:prSet>
      <dgm:spPr/>
    </dgm:pt>
    <dgm:pt modelId="{2BB1A337-EEEF-4344-A890-BE80BFC9B25F}" type="pres">
      <dgm:prSet presAssocID="{25D324ED-9C2F-42D0-B660-7F928DAA19BC}" presName="invisiNode" presStyleLbl="node1" presStyleIdx="0" presStyleCnt="4"/>
      <dgm:spPr/>
    </dgm:pt>
    <dgm:pt modelId="{0915D73C-2BAE-4F64-946D-9991D7A32518}" type="pres">
      <dgm:prSet presAssocID="{25D324ED-9C2F-42D0-B660-7F928DAA19BC}" presName="imagNode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54D7641-C779-4C89-BE48-714DCF4F60DA}" type="pres">
      <dgm:prSet presAssocID="{24BF6BC6-8282-4C3E-AB77-D00920E971A3}" presName="sibTrans" presStyleLbl="sibTrans2D1" presStyleIdx="0" presStyleCnt="0"/>
      <dgm:spPr/>
    </dgm:pt>
    <dgm:pt modelId="{5DC1E83A-4C27-440D-B5F6-1A66DEE6EE24}" type="pres">
      <dgm:prSet presAssocID="{407B4CF2-82EE-4E6D-8012-464E6201F952}" presName="compNode" presStyleCnt="0"/>
      <dgm:spPr/>
    </dgm:pt>
    <dgm:pt modelId="{CA362E87-4B44-4955-9E7E-4425F8365F6D}" type="pres">
      <dgm:prSet presAssocID="{407B4CF2-82EE-4E6D-8012-464E6201F952}" presName="bkgdShape" presStyleLbl="node1" presStyleIdx="1" presStyleCnt="4"/>
      <dgm:spPr/>
    </dgm:pt>
    <dgm:pt modelId="{58E9F783-7ADE-408E-B111-A91F9D8276AE}" type="pres">
      <dgm:prSet presAssocID="{407B4CF2-82EE-4E6D-8012-464E6201F952}" presName="nodeTx" presStyleLbl="node1" presStyleIdx="1" presStyleCnt="4">
        <dgm:presLayoutVars>
          <dgm:bulletEnabled val="1"/>
        </dgm:presLayoutVars>
      </dgm:prSet>
      <dgm:spPr/>
    </dgm:pt>
    <dgm:pt modelId="{29BC9B38-3466-498C-A721-5BD0E4F604E7}" type="pres">
      <dgm:prSet presAssocID="{407B4CF2-82EE-4E6D-8012-464E6201F952}" presName="invisiNode" presStyleLbl="node1" presStyleIdx="1" presStyleCnt="4"/>
      <dgm:spPr/>
    </dgm:pt>
    <dgm:pt modelId="{6CB48AAF-8A0B-442E-836D-651CDF0DA02E}" type="pres">
      <dgm:prSet presAssocID="{407B4CF2-82EE-4E6D-8012-464E6201F952}" presName="imagNode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5837C978-FA36-4F43-9563-F3BDB57ADED2}" type="pres">
      <dgm:prSet presAssocID="{AA75AE1E-DB66-4DD0-873B-F1E6D79D7055}" presName="sibTrans" presStyleLbl="sibTrans2D1" presStyleIdx="0" presStyleCnt="0"/>
      <dgm:spPr/>
    </dgm:pt>
    <dgm:pt modelId="{188A49EE-9C51-41ED-9E71-A996BDF56220}" type="pres">
      <dgm:prSet presAssocID="{AECA4632-F25E-4E77-9627-63AF7907A6AC}" presName="compNode" presStyleCnt="0"/>
      <dgm:spPr/>
    </dgm:pt>
    <dgm:pt modelId="{AF99D079-862A-4CA6-B7F0-2CA8CB02FF29}" type="pres">
      <dgm:prSet presAssocID="{AECA4632-F25E-4E77-9627-63AF7907A6AC}" presName="bkgdShape" presStyleLbl="node1" presStyleIdx="2" presStyleCnt="4"/>
      <dgm:spPr/>
    </dgm:pt>
    <dgm:pt modelId="{2A8EA66A-8D1C-4905-9207-8A27B793A686}" type="pres">
      <dgm:prSet presAssocID="{AECA4632-F25E-4E77-9627-63AF7907A6AC}" presName="nodeTx" presStyleLbl="node1" presStyleIdx="2" presStyleCnt="4">
        <dgm:presLayoutVars>
          <dgm:bulletEnabled val="1"/>
        </dgm:presLayoutVars>
      </dgm:prSet>
      <dgm:spPr/>
    </dgm:pt>
    <dgm:pt modelId="{ABB88000-A724-47F8-BD9F-F3FC0008F423}" type="pres">
      <dgm:prSet presAssocID="{AECA4632-F25E-4E77-9627-63AF7907A6AC}" presName="invisiNode" presStyleLbl="node1" presStyleIdx="2" presStyleCnt="4"/>
      <dgm:spPr/>
    </dgm:pt>
    <dgm:pt modelId="{A6F0FFF9-952D-47F1-96C5-266A7F4AABA6}" type="pres">
      <dgm:prSet presAssocID="{AECA4632-F25E-4E77-9627-63AF7907A6AC}" presName="imagNode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ith baby"/>
        </a:ext>
      </dgm:extLst>
    </dgm:pt>
    <dgm:pt modelId="{F2065B63-069B-4FDE-B13E-6AE93AABAA7F}" type="pres">
      <dgm:prSet presAssocID="{F18D5A18-777E-4371-ABE8-3282A54083DB}" presName="sibTrans" presStyleLbl="sibTrans2D1" presStyleIdx="0" presStyleCnt="0"/>
      <dgm:spPr/>
    </dgm:pt>
    <dgm:pt modelId="{5C6D2404-532A-4E06-A46B-A716DAF3342C}" type="pres">
      <dgm:prSet presAssocID="{E6F4BFC9-0777-4431-8283-A0A3FD170D31}" presName="compNode" presStyleCnt="0"/>
      <dgm:spPr/>
    </dgm:pt>
    <dgm:pt modelId="{9F47C42F-23FA-4B9C-B070-FDEAEF51E973}" type="pres">
      <dgm:prSet presAssocID="{E6F4BFC9-0777-4431-8283-A0A3FD170D31}" presName="bkgdShape" presStyleLbl="node1" presStyleIdx="3" presStyleCnt="4"/>
      <dgm:spPr/>
    </dgm:pt>
    <dgm:pt modelId="{0222C125-ACBE-47CD-AC5C-D00C8598D097}" type="pres">
      <dgm:prSet presAssocID="{E6F4BFC9-0777-4431-8283-A0A3FD170D31}" presName="nodeTx" presStyleLbl="node1" presStyleIdx="3" presStyleCnt="4">
        <dgm:presLayoutVars>
          <dgm:bulletEnabled val="1"/>
        </dgm:presLayoutVars>
      </dgm:prSet>
      <dgm:spPr/>
    </dgm:pt>
    <dgm:pt modelId="{19AC9499-71A0-46C4-9107-E75A939E9D3A}" type="pres">
      <dgm:prSet presAssocID="{E6F4BFC9-0777-4431-8283-A0A3FD170D31}" presName="invisiNode" presStyleLbl="node1" presStyleIdx="3" presStyleCnt="4"/>
      <dgm:spPr/>
    </dgm:pt>
    <dgm:pt modelId="{09E0D597-A878-414E-9B23-8188DDA63586}" type="pres">
      <dgm:prSet presAssocID="{E6F4BFC9-0777-4431-8283-A0A3FD170D31}" presName="imagNode" presStyleLbl="fgImgPlace1" presStyleIdx="3" presStyleCnt="4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</dgm:ptLst>
  <dgm:cxnLst>
    <dgm:cxn modelId="{7ADE6A05-6F33-4B98-B5A7-CBCDC9F86CE3}" srcId="{0F010784-3E1B-4B0F-B303-A5118A3DECE3}" destId="{407B4CF2-82EE-4E6D-8012-464E6201F952}" srcOrd="1" destOrd="0" parTransId="{8BD1998F-73D5-4522-A1A3-B9E672E3ADF8}" sibTransId="{AA75AE1E-DB66-4DD0-873B-F1E6D79D7055}"/>
    <dgm:cxn modelId="{CB7BB914-A417-41D9-9812-8CA12E5EBEFE}" type="presOf" srcId="{407B4CF2-82EE-4E6D-8012-464E6201F952}" destId="{CA362E87-4B44-4955-9E7E-4425F8365F6D}" srcOrd="0" destOrd="0" presId="urn:microsoft.com/office/officeart/2005/8/layout/hList7"/>
    <dgm:cxn modelId="{7EE9D734-22C8-4D8D-88AC-F7BD889E8FD0}" type="presOf" srcId="{E6F4BFC9-0777-4431-8283-A0A3FD170D31}" destId="{9F47C42F-23FA-4B9C-B070-FDEAEF51E973}" srcOrd="0" destOrd="0" presId="urn:microsoft.com/office/officeart/2005/8/layout/hList7"/>
    <dgm:cxn modelId="{691F1B39-DE00-4FB6-AF2C-BBC473A8BDD1}" type="presOf" srcId="{407B4CF2-82EE-4E6D-8012-464E6201F952}" destId="{58E9F783-7ADE-408E-B111-A91F9D8276AE}" srcOrd="1" destOrd="0" presId="urn:microsoft.com/office/officeart/2005/8/layout/hList7"/>
    <dgm:cxn modelId="{5DC35A45-0A2B-4CE3-8A29-5C27627AD02A}" type="presOf" srcId="{F18D5A18-777E-4371-ABE8-3282A54083DB}" destId="{F2065B63-069B-4FDE-B13E-6AE93AABAA7F}" srcOrd="0" destOrd="0" presId="urn:microsoft.com/office/officeart/2005/8/layout/hList7"/>
    <dgm:cxn modelId="{89B1204D-095B-434A-BF49-A0FEDEB7AAAE}" type="presOf" srcId="{24BF6BC6-8282-4C3E-AB77-D00920E971A3}" destId="{F54D7641-C779-4C89-BE48-714DCF4F60DA}" srcOrd="0" destOrd="0" presId="urn:microsoft.com/office/officeart/2005/8/layout/hList7"/>
    <dgm:cxn modelId="{C6611795-F8C8-4DC2-86AB-8DBB114329DB}" type="presOf" srcId="{AA75AE1E-DB66-4DD0-873B-F1E6D79D7055}" destId="{5837C978-FA36-4F43-9563-F3BDB57ADED2}" srcOrd="0" destOrd="0" presId="urn:microsoft.com/office/officeart/2005/8/layout/hList7"/>
    <dgm:cxn modelId="{AF2E349C-933D-4838-A661-134D8C0A56BE}" srcId="{0F010784-3E1B-4B0F-B303-A5118A3DECE3}" destId="{AECA4632-F25E-4E77-9627-63AF7907A6AC}" srcOrd="2" destOrd="0" parTransId="{1F4234D5-86CB-40B5-8177-BE5C168737EA}" sibTransId="{F18D5A18-777E-4371-ABE8-3282A54083DB}"/>
    <dgm:cxn modelId="{ACBAF89F-27DB-4019-9F5C-C90C170B56EF}" srcId="{0F010784-3E1B-4B0F-B303-A5118A3DECE3}" destId="{E6F4BFC9-0777-4431-8283-A0A3FD170D31}" srcOrd="3" destOrd="0" parTransId="{EAC31238-BBDE-4976-AE57-D50C4191F55C}" sibTransId="{9D9679CF-1397-4388-AB92-450767662414}"/>
    <dgm:cxn modelId="{9CEB16A3-A438-458B-9A53-95581F267A7F}" type="presOf" srcId="{25D324ED-9C2F-42D0-B660-7F928DAA19BC}" destId="{DA09AEFA-409C-4556-993A-1E6B4CFF03AF}" srcOrd="0" destOrd="0" presId="urn:microsoft.com/office/officeart/2005/8/layout/hList7"/>
    <dgm:cxn modelId="{2BEE06AB-FA13-4B68-B98D-5EBF8BF478FD}" type="presOf" srcId="{AECA4632-F25E-4E77-9627-63AF7907A6AC}" destId="{AF99D079-862A-4CA6-B7F0-2CA8CB02FF29}" srcOrd="0" destOrd="0" presId="urn:microsoft.com/office/officeart/2005/8/layout/hList7"/>
    <dgm:cxn modelId="{29CEF2AB-5955-48CE-B08D-49A421BDCF16}" type="presOf" srcId="{AECA4632-F25E-4E77-9627-63AF7907A6AC}" destId="{2A8EA66A-8D1C-4905-9207-8A27B793A686}" srcOrd="1" destOrd="0" presId="urn:microsoft.com/office/officeart/2005/8/layout/hList7"/>
    <dgm:cxn modelId="{74FE74AE-193D-49C9-BA94-0A13E1586E1A}" type="presOf" srcId="{25D324ED-9C2F-42D0-B660-7F928DAA19BC}" destId="{4E1A2EDC-2466-48DF-BE78-33EB6793680C}" srcOrd="1" destOrd="0" presId="urn:microsoft.com/office/officeart/2005/8/layout/hList7"/>
    <dgm:cxn modelId="{39676ACE-AF49-44E5-BA17-24C6314D7624}" type="presOf" srcId="{E6F4BFC9-0777-4431-8283-A0A3FD170D31}" destId="{0222C125-ACBE-47CD-AC5C-D00C8598D097}" srcOrd="1" destOrd="0" presId="urn:microsoft.com/office/officeart/2005/8/layout/hList7"/>
    <dgm:cxn modelId="{384559E9-C746-4EF4-8E11-079EF8A03679}" srcId="{0F010784-3E1B-4B0F-B303-A5118A3DECE3}" destId="{25D324ED-9C2F-42D0-B660-7F928DAA19BC}" srcOrd="0" destOrd="0" parTransId="{4DD3F13B-6222-4E14-8021-7A949B2F64D4}" sibTransId="{24BF6BC6-8282-4C3E-AB77-D00920E971A3}"/>
    <dgm:cxn modelId="{69DFC6E9-29A7-4A4B-B814-94153A76C4E6}" type="presOf" srcId="{0F010784-3E1B-4B0F-B303-A5118A3DECE3}" destId="{E17AC601-7661-476E-9119-5843FD60B41B}" srcOrd="0" destOrd="0" presId="urn:microsoft.com/office/officeart/2005/8/layout/hList7"/>
    <dgm:cxn modelId="{56BDE223-45ED-4C18-A82F-926E33133426}" type="presParOf" srcId="{E17AC601-7661-476E-9119-5843FD60B41B}" destId="{6ADCB91A-5CC4-44E4-9259-398C24A42336}" srcOrd="0" destOrd="0" presId="urn:microsoft.com/office/officeart/2005/8/layout/hList7"/>
    <dgm:cxn modelId="{59650065-326E-4A94-819A-DC4D0724D7C5}" type="presParOf" srcId="{E17AC601-7661-476E-9119-5843FD60B41B}" destId="{7169134D-2B3A-45E3-8CE3-016EE8356F15}" srcOrd="1" destOrd="0" presId="urn:microsoft.com/office/officeart/2005/8/layout/hList7"/>
    <dgm:cxn modelId="{4BADC4B1-2419-4335-AC59-43D1924FFECF}" type="presParOf" srcId="{7169134D-2B3A-45E3-8CE3-016EE8356F15}" destId="{47533194-3310-4C6F-90E5-58EF61055A03}" srcOrd="0" destOrd="0" presId="urn:microsoft.com/office/officeart/2005/8/layout/hList7"/>
    <dgm:cxn modelId="{0BCB3354-0059-49B8-996C-C46729A2DD59}" type="presParOf" srcId="{47533194-3310-4C6F-90E5-58EF61055A03}" destId="{DA09AEFA-409C-4556-993A-1E6B4CFF03AF}" srcOrd="0" destOrd="0" presId="urn:microsoft.com/office/officeart/2005/8/layout/hList7"/>
    <dgm:cxn modelId="{C7008548-FCCD-4DDF-B74B-FB8C67C15C53}" type="presParOf" srcId="{47533194-3310-4C6F-90E5-58EF61055A03}" destId="{4E1A2EDC-2466-48DF-BE78-33EB6793680C}" srcOrd="1" destOrd="0" presId="urn:microsoft.com/office/officeart/2005/8/layout/hList7"/>
    <dgm:cxn modelId="{18D3BCED-141D-41EF-ACFB-E8C7982A03DB}" type="presParOf" srcId="{47533194-3310-4C6F-90E5-58EF61055A03}" destId="{2BB1A337-EEEF-4344-A890-BE80BFC9B25F}" srcOrd="2" destOrd="0" presId="urn:microsoft.com/office/officeart/2005/8/layout/hList7"/>
    <dgm:cxn modelId="{D27C6970-4A63-4614-ABD0-366640589BB3}" type="presParOf" srcId="{47533194-3310-4C6F-90E5-58EF61055A03}" destId="{0915D73C-2BAE-4F64-946D-9991D7A32518}" srcOrd="3" destOrd="0" presId="urn:microsoft.com/office/officeart/2005/8/layout/hList7"/>
    <dgm:cxn modelId="{0CC56F33-10D6-45E7-8C30-AB5CFACAD224}" type="presParOf" srcId="{7169134D-2B3A-45E3-8CE3-016EE8356F15}" destId="{F54D7641-C779-4C89-BE48-714DCF4F60DA}" srcOrd="1" destOrd="0" presId="urn:microsoft.com/office/officeart/2005/8/layout/hList7"/>
    <dgm:cxn modelId="{1F739072-6651-49F4-9CAD-7DAB821C0FC0}" type="presParOf" srcId="{7169134D-2B3A-45E3-8CE3-016EE8356F15}" destId="{5DC1E83A-4C27-440D-B5F6-1A66DEE6EE24}" srcOrd="2" destOrd="0" presId="urn:microsoft.com/office/officeart/2005/8/layout/hList7"/>
    <dgm:cxn modelId="{0CF1B1AD-EDA8-4E15-8C1B-C232ED5C653F}" type="presParOf" srcId="{5DC1E83A-4C27-440D-B5F6-1A66DEE6EE24}" destId="{CA362E87-4B44-4955-9E7E-4425F8365F6D}" srcOrd="0" destOrd="0" presId="urn:microsoft.com/office/officeart/2005/8/layout/hList7"/>
    <dgm:cxn modelId="{B0B61EA0-39AD-4ABC-9F3C-A204B7D2E824}" type="presParOf" srcId="{5DC1E83A-4C27-440D-B5F6-1A66DEE6EE24}" destId="{58E9F783-7ADE-408E-B111-A91F9D8276AE}" srcOrd="1" destOrd="0" presId="urn:microsoft.com/office/officeart/2005/8/layout/hList7"/>
    <dgm:cxn modelId="{944CEB63-08D7-4577-9616-10AD4C9D8EC2}" type="presParOf" srcId="{5DC1E83A-4C27-440D-B5F6-1A66DEE6EE24}" destId="{29BC9B38-3466-498C-A721-5BD0E4F604E7}" srcOrd="2" destOrd="0" presId="urn:microsoft.com/office/officeart/2005/8/layout/hList7"/>
    <dgm:cxn modelId="{8AE6D43A-9008-44B1-9EE4-CEAB7CDBCAA9}" type="presParOf" srcId="{5DC1E83A-4C27-440D-B5F6-1A66DEE6EE24}" destId="{6CB48AAF-8A0B-442E-836D-651CDF0DA02E}" srcOrd="3" destOrd="0" presId="urn:microsoft.com/office/officeart/2005/8/layout/hList7"/>
    <dgm:cxn modelId="{FF4F8A99-D6BE-4988-B86D-AA634581C42A}" type="presParOf" srcId="{7169134D-2B3A-45E3-8CE3-016EE8356F15}" destId="{5837C978-FA36-4F43-9563-F3BDB57ADED2}" srcOrd="3" destOrd="0" presId="urn:microsoft.com/office/officeart/2005/8/layout/hList7"/>
    <dgm:cxn modelId="{8191EAC5-FB6F-4F81-8182-914FD2620815}" type="presParOf" srcId="{7169134D-2B3A-45E3-8CE3-016EE8356F15}" destId="{188A49EE-9C51-41ED-9E71-A996BDF56220}" srcOrd="4" destOrd="0" presId="urn:microsoft.com/office/officeart/2005/8/layout/hList7"/>
    <dgm:cxn modelId="{1E47E186-09C3-4181-A10E-F778035BE9B6}" type="presParOf" srcId="{188A49EE-9C51-41ED-9E71-A996BDF56220}" destId="{AF99D079-862A-4CA6-B7F0-2CA8CB02FF29}" srcOrd="0" destOrd="0" presId="urn:microsoft.com/office/officeart/2005/8/layout/hList7"/>
    <dgm:cxn modelId="{92F454AA-AE34-47C4-8B42-269BBA2B16FF}" type="presParOf" srcId="{188A49EE-9C51-41ED-9E71-A996BDF56220}" destId="{2A8EA66A-8D1C-4905-9207-8A27B793A686}" srcOrd="1" destOrd="0" presId="urn:microsoft.com/office/officeart/2005/8/layout/hList7"/>
    <dgm:cxn modelId="{C233CF5B-6658-4C11-8AD9-071E62A66596}" type="presParOf" srcId="{188A49EE-9C51-41ED-9E71-A996BDF56220}" destId="{ABB88000-A724-47F8-BD9F-F3FC0008F423}" srcOrd="2" destOrd="0" presId="urn:microsoft.com/office/officeart/2005/8/layout/hList7"/>
    <dgm:cxn modelId="{9F3111FF-64FA-4708-9F8D-73B7C9187C84}" type="presParOf" srcId="{188A49EE-9C51-41ED-9E71-A996BDF56220}" destId="{A6F0FFF9-952D-47F1-96C5-266A7F4AABA6}" srcOrd="3" destOrd="0" presId="urn:microsoft.com/office/officeart/2005/8/layout/hList7"/>
    <dgm:cxn modelId="{19C14A58-BD95-4BB1-B252-6DEFC4924123}" type="presParOf" srcId="{7169134D-2B3A-45E3-8CE3-016EE8356F15}" destId="{F2065B63-069B-4FDE-B13E-6AE93AABAA7F}" srcOrd="5" destOrd="0" presId="urn:microsoft.com/office/officeart/2005/8/layout/hList7"/>
    <dgm:cxn modelId="{1270EC48-BA27-443D-A0E0-A7883E26CC09}" type="presParOf" srcId="{7169134D-2B3A-45E3-8CE3-016EE8356F15}" destId="{5C6D2404-532A-4E06-A46B-A716DAF3342C}" srcOrd="6" destOrd="0" presId="urn:microsoft.com/office/officeart/2005/8/layout/hList7"/>
    <dgm:cxn modelId="{92D85FF3-2A99-433D-A51C-BE4232400E11}" type="presParOf" srcId="{5C6D2404-532A-4E06-A46B-A716DAF3342C}" destId="{9F47C42F-23FA-4B9C-B070-FDEAEF51E973}" srcOrd="0" destOrd="0" presId="urn:microsoft.com/office/officeart/2005/8/layout/hList7"/>
    <dgm:cxn modelId="{EFAD27E4-DFE1-4121-934A-15D6F77D6341}" type="presParOf" srcId="{5C6D2404-532A-4E06-A46B-A716DAF3342C}" destId="{0222C125-ACBE-47CD-AC5C-D00C8598D097}" srcOrd="1" destOrd="0" presId="urn:microsoft.com/office/officeart/2005/8/layout/hList7"/>
    <dgm:cxn modelId="{A4D6619F-5729-4030-91A7-424441258290}" type="presParOf" srcId="{5C6D2404-532A-4E06-A46B-A716DAF3342C}" destId="{19AC9499-71A0-46C4-9107-E75A939E9D3A}" srcOrd="2" destOrd="0" presId="urn:microsoft.com/office/officeart/2005/8/layout/hList7"/>
    <dgm:cxn modelId="{99A466DE-E71B-41AB-8670-1A77079D5DAF}" type="presParOf" srcId="{5C6D2404-532A-4E06-A46B-A716DAF3342C}" destId="{09E0D597-A878-414E-9B23-8188DDA635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DA6E3-BDF6-4941-907A-93942A691DA7}" type="doc">
      <dgm:prSet loTypeId="urn:microsoft.com/office/officeart/2005/8/layout/hList9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8022C1-3D1D-4662-92F3-1655F25701B5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1. Physical Health Exam &amp; Initial Mantoux</a:t>
          </a:r>
        </a:p>
      </dgm:t>
    </dgm:pt>
    <dgm:pt modelId="{B25189C3-A552-4907-8383-A971682BB89E}" type="parTrans" cxnId="{40F0F4A9-A66C-454F-AC93-A4E34804005C}">
      <dgm:prSet/>
      <dgm:spPr/>
      <dgm:t>
        <a:bodyPr/>
        <a:lstStyle/>
        <a:p>
          <a:endParaRPr lang="en-US"/>
        </a:p>
      </dgm:t>
    </dgm:pt>
    <dgm:pt modelId="{1E8B93A5-E835-4B34-89B2-6BCC92937DBE}" type="sibTrans" cxnId="{40F0F4A9-A66C-454F-AC93-A4E34804005C}">
      <dgm:prSet/>
      <dgm:spPr/>
      <dgm:t>
        <a:bodyPr/>
        <a:lstStyle/>
        <a:p>
          <a:endParaRPr lang="en-US"/>
        </a:p>
      </dgm:t>
    </dgm:pt>
    <dgm:pt modelId="{95B0A778-227C-4134-A932-E2087DCC4E1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  <a:cs typeface="Calibri Light" panose="020F0302020204030204"/>
            </a:rPr>
            <a:t>Re-examamination completed every 2 years. </a:t>
          </a:r>
        </a:p>
      </dgm:t>
    </dgm:pt>
    <dgm:pt modelId="{879E1797-9ED4-4FF6-8122-4562B51D793E}" type="parTrans" cxnId="{2B11A7AF-9A7E-4D97-81C2-2DE93298D1ED}">
      <dgm:prSet/>
      <dgm:spPr/>
      <dgm:t>
        <a:bodyPr/>
        <a:lstStyle/>
        <a:p>
          <a:endParaRPr lang="en-US"/>
        </a:p>
      </dgm:t>
    </dgm:pt>
    <dgm:pt modelId="{41D9FBD9-0767-4813-8701-B57CF89DC60E}" type="sibTrans" cxnId="{2B11A7AF-9A7E-4D97-81C2-2DE93298D1ED}">
      <dgm:prSet/>
      <dgm:spPr/>
      <dgm:t>
        <a:bodyPr/>
        <a:lstStyle/>
        <a:p>
          <a:endParaRPr lang="en-US"/>
        </a:p>
      </dgm:t>
    </dgm:pt>
    <dgm:pt modelId="{4F46BC6D-CCCB-4A4A-B7EB-1E3B1AE5E5A8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2. Hepatitis B Vaccine: </a:t>
          </a:r>
          <a:r>
            <a:rPr lang="en-US" dirty="0">
              <a:latin typeface="+mn-lt"/>
            </a:rPr>
            <a:t> </a:t>
          </a:r>
        </a:p>
      </dgm:t>
    </dgm:pt>
    <dgm:pt modelId="{FA7696AC-5D57-4383-95CB-C48E30EC69F8}" type="parTrans" cxnId="{C56358E0-C096-422A-B92D-A9E259C588BB}">
      <dgm:prSet/>
      <dgm:spPr/>
      <dgm:t>
        <a:bodyPr/>
        <a:lstStyle/>
        <a:p>
          <a:endParaRPr lang="en-US"/>
        </a:p>
      </dgm:t>
    </dgm:pt>
    <dgm:pt modelId="{CA289C61-F219-4D05-8694-081DD01FB8B1}" type="sibTrans" cxnId="{C56358E0-C096-422A-B92D-A9E259C588BB}">
      <dgm:prSet/>
      <dgm:spPr/>
      <dgm:t>
        <a:bodyPr/>
        <a:lstStyle/>
        <a:p>
          <a:endParaRPr lang="en-US"/>
        </a:p>
      </dgm:t>
    </dgm:pt>
    <dgm:pt modelId="{63896CF9-AE1E-45CF-BC00-EAEB5E0D7BD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Conscientious</a:t>
          </a:r>
          <a:r>
            <a:rPr lang="en-US" dirty="0"/>
            <a:t> objection </a:t>
          </a:r>
          <a:r>
            <a:rPr lang="en-US" dirty="0">
              <a:latin typeface="Calibri Light" panose="020F0302020204030204"/>
            </a:rPr>
            <a:t>needs</a:t>
          </a:r>
          <a:r>
            <a:rPr lang="en-US" dirty="0"/>
            <a:t> paperwork.</a:t>
          </a:r>
          <a:endParaRPr lang="en-US" dirty="0">
            <a:latin typeface="Calibri Light" panose="020F0302020204030204"/>
          </a:endParaRPr>
        </a:p>
      </dgm:t>
    </dgm:pt>
    <dgm:pt modelId="{436D5ECD-28F0-4081-8DAA-ED5699D46B94}" type="parTrans" cxnId="{6F743B37-666B-4C56-B41A-9953A5F977F4}">
      <dgm:prSet/>
      <dgm:spPr/>
      <dgm:t>
        <a:bodyPr/>
        <a:lstStyle/>
        <a:p>
          <a:endParaRPr lang="en-US"/>
        </a:p>
      </dgm:t>
    </dgm:pt>
    <dgm:pt modelId="{0AD0BBB5-822F-43D7-885D-679E625E35FF}" type="sibTrans" cxnId="{6F743B37-666B-4C56-B41A-9953A5F977F4}">
      <dgm:prSet/>
      <dgm:spPr/>
      <dgm:t>
        <a:bodyPr/>
        <a:lstStyle/>
        <a:p>
          <a:endParaRPr lang="en-US"/>
        </a:p>
      </dgm:t>
    </dgm:pt>
    <dgm:pt modelId="{260A7F3F-EBE6-4430-8883-C7684AFA7FDD}">
      <dgm:prSet phldr="0"/>
      <dgm:spPr/>
      <dgm:t>
        <a:bodyPr/>
        <a:lstStyle/>
        <a:p>
          <a:pPr algn="l" rtl="0">
            <a:lnSpc>
              <a:spcPct val="80000"/>
            </a:lnSpc>
          </a:pPr>
          <a:r>
            <a:rPr lang="en-US" dirty="0">
              <a:latin typeface="Calibri Light" panose="020F0302020204030204"/>
              <a:cs typeface="Calibri Light" panose="020F0302020204030204"/>
            </a:rPr>
            <a:t>Verified or completed upon hire, current exam within the last 12 months.</a:t>
          </a:r>
        </a:p>
      </dgm:t>
    </dgm:pt>
    <dgm:pt modelId="{F3C4A51C-1C2C-4333-917A-43D0C3FABD42}" type="parTrans" cxnId="{8CA0EF18-35B9-4785-8AB6-23597B04F342}">
      <dgm:prSet/>
      <dgm:spPr/>
      <dgm:t>
        <a:bodyPr/>
        <a:lstStyle/>
        <a:p>
          <a:endParaRPr lang="en-US"/>
        </a:p>
      </dgm:t>
    </dgm:pt>
    <dgm:pt modelId="{D6341DE1-E7D2-4ECD-BE1A-33D1573AC567}" type="sibTrans" cxnId="{8CA0EF18-35B9-4785-8AB6-23597B04F342}">
      <dgm:prSet/>
      <dgm:spPr/>
      <dgm:t>
        <a:bodyPr/>
        <a:lstStyle/>
        <a:p>
          <a:endParaRPr lang="en-US"/>
        </a:p>
      </dgm:t>
    </dgm:pt>
    <dgm:pt modelId="{8D0DC27C-02C0-49AE-A3F1-2BC8A24254B3}">
      <dgm:prSet phldr="0"/>
      <dgm:spPr/>
      <dgm:t>
        <a:bodyPr/>
        <a:lstStyle/>
        <a:p>
          <a:pPr algn="l" rtl="0">
            <a:lnSpc>
              <a:spcPct val="80000"/>
            </a:lnSpc>
          </a:pPr>
          <a:r>
            <a:rPr lang="en-US" dirty="0">
              <a:latin typeface="Calibri Light" panose="020F0302020204030204"/>
            </a:rPr>
            <a:t>Vaccination </a:t>
          </a:r>
          <a:r>
            <a:rPr lang="en-US" dirty="0"/>
            <a:t>is required per OSHA</a:t>
          </a:r>
          <a:r>
            <a:rPr lang="en-US" dirty="0">
              <a:latin typeface="Calibri Light" panose="020F0302020204030204"/>
            </a:rPr>
            <a:t> for those serving vulnerable populations.</a:t>
          </a:r>
          <a:endParaRPr lang="en-US" dirty="0"/>
        </a:p>
      </dgm:t>
    </dgm:pt>
    <dgm:pt modelId="{E4D47EC2-67E2-41B0-8540-7334DD634AB4}" type="parTrans" cxnId="{3EB561FC-570D-4C02-BC14-7FFBF33B9FCE}">
      <dgm:prSet/>
      <dgm:spPr/>
      <dgm:t>
        <a:bodyPr/>
        <a:lstStyle/>
        <a:p>
          <a:endParaRPr lang="en-US"/>
        </a:p>
      </dgm:t>
    </dgm:pt>
    <dgm:pt modelId="{22073027-C4B4-44B0-AB5B-5B74CD502409}" type="sibTrans" cxnId="{3EB561FC-570D-4C02-BC14-7FFBF33B9FCE}">
      <dgm:prSet/>
      <dgm:spPr/>
      <dgm:t>
        <a:bodyPr/>
        <a:lstStyle/>
        <a:p>
          <a:endParaRPr lang="en-US"/>
        </a:p>
      </dgm:t>
    </dgm:pt>
    <dgm:pt modelId="{F8310DA1-5F0B-4DAA-929D-399862B0BF06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 3. Infant-Child CPR &amp; Pediatric First Aid   </a:t>
          </a:r>
        </a:p>
      </dgm:t>
    </dgm:pt>
    <dgm:pt modelId="{C0AF4A41-7BFD-44C9-8F14-10D52AA852A4}" type="parTrans" cxnId="{A6195DEF-AF8C-43E4-A4DD-2AC8CD0B5C4D}">
      <dgm:prSet/>
      <dgm:spPr/>
      <dgm:t>
        <a:bodyPr/>
        <a:lstStyle/>
        <a:p>
          <a:endParaRPr lang="en-US"/>
        </a:p>
      </dgm:t>
    </dgm:pt>
    <dgm:pt modelId="{FFB1263C-D008-4441-9C2B-1605A4C0B47A}" type="sibTrans" cxnId="{A6195DEF-AF8C-43E4-A4DD-2AC8CD0B5C4D}">
      <dgm:prSet/>
      <dgm:spPr/>
      <dgm:t>
        <a:bodyPr/>
        <a:lstStyle/>
        <a:p>
          <a:endParaRPr lang="en-US"/>
        </a:p>
      </dgm:t>
    </dgm:pt>
    <dgm:pt modelId="{0BA5FE62-CFB2-48FA-AB23-5EF3D55E41E0}">
      <dgm:prSet phldr="0"/>
      <dgm:spPr/>
      <dgm:t>
        <a:bodyPr/>
        <a:lstStyle/>
        <a:p>
          <a:pPr algn="l" rtl="0"/>
          <a:r>
            <a:rPr lang="en-US" dirty="0">
              <a:latin typeface="Calibri Light" panose="020F0302020204030204"/>
            </a:rPr>
            <a:t>Training completed within</a:t>
          </a:r>
          <a:r>
            <a:rPr lang="en-US" dirty="0"/>
            <a:t> 90 days of hire, updated every 2 years.</a:t>
          </a:r>
          <a:endParaRPr lang="en-US" dirty="0">
            <a:latin typeface="Calibri Light" panose="020F0302020204030204"/>
          </a:endParaRPr>
        </a:p>
      </dgm:t>
    </dgm:pt>
    <dgm:pt modelId="{233268D7-AEF9-40F7-BA34-B94A42C5691C}" type="parTrans" cxnId="{98D4C060-4A4B-4464-A5DE-196CFF5B06AA}">
      <dgm:prSet/>
      <dgm:spPr/>
      <dgm:t>
        <a:bodyPr/>
        <a:lstStyle/>
        <a:p>
          <a:endParaRPr lang="en-US"/>
        </a:p>
      </dgm:t>
    </dgm:pt>
    <dgm:pt modelId="{38E93B80-6B1C-4714-A731-3F112BF81558}" type="sibTrans" cxnId="{98D4C060-4A4B-4464-A5DE-196CFF5B06AA}">
      <dgm:prSet/>
      <dgm:spPr/>
      <dgm:t>
        <a:bodyPr/>
        <a:lstStyle/>
        <a:p>
          <a:endParaRPr lang="en-US"/>
        </a:p>
      </dgm:t>
    </dgm:pt>
    <dgm:pt modelId="{B65EF49C-3241-49A0-B233-24D6F958B7CB}">
      <dgm:prSet phldr="0"/>
      <dgm:spPr/>
      <dgm:t>
        <a:bodyPr/>
        <a:lstStyle/>
        <a:p>
          <a:r>
            <a:rPr lang="en-US" dirty="0"/>
            <a:t>Required for all staff and </a:t>
          </a:r>
          <a:r>
            <a:rPr lang="en-US" dirty="0" err="1"/>
            <a:t>substitues</a:t>
          </a:r>
          <a:r>
            <a:rPr lang="en-US" dirty="0"/>
            <a:t> having direct contact with children.  </a:t>
          </a:r>
        </a:p>
      </dgm:t>
    </dgm:pt>
    <dgm:pt modelId="{F26680C9-0015-40AE-BCE7-F0039D302587}" type="parTrans" cxnId="{10DFC6CB-DA6D-4A65-86EB-8277835612D6}">
      <dgm:prSet/>
      <dgm:spPr/>
      <dgm:t>
        <a:bodyPr/>
        <a:lstStyle/>
        <a:p>
          <a:endParaRPr lang="en-US"/>
        </a:p>
      </dgm:t>
    </dgm:pt>
    <dgm:pt modelId="{C936FE8C-2CB4-4417-8880-056937360217}" type="sibTrans" cxnId="{10DFC6CB-DA6D-4A65-86EB-8277835612D6}">
      <dgm:prSet/>
      <dgm:spPr/>
      <dgm:t>
        <a:bodyPr/>
        <a:lstStyle/>
        <a:p>
          <a:endParaRPr lang="en-US"/>
        </a:p>
      </dgm:t>
    </dgm:pt>
    <dgm:pt modelId="{941545D4-1B46-424A-A62A-23786E9E3B2A}" type="pres">
      <dgm:prSet presAssocID="{FDADA6E3-BDF6-4941-907A-93942A691DA7}" presName="list" presStyleCnt="0">
        <dgm:presLayoutVars>
          <dgm:dir/>
          <dgm:animLvl val="lvl"/>
        </dgm:presLayoutVars>
      </dgm:prSet>
      <dgm:spPr/>
    </dgm:pt>
    <dgm:pt modelId="{6702C660-71F5-45A4-9903-CC1E67A7A00A}" type="pres">
      <dgm:prSet presAssocID="{EF8022C1-3D1D-4662-92F3-1655F25701B5}" presName="posSpace" presStyleCnt="0"/>
      <dgm:spPr/>
    </dgm:pt>
    <dgm:pt modelId="{564D1785-DE8C-4167-A40D-A39B01C23A82}" type="pres">
      <dgm:prSet presAssocID="{EF8022C1-3D1D-4662-92F3-1655F25701B5}" presName="vertFlow" presStyleCnt="0"/>
      <dgm:spPr/>
    </dgm:pt>
    <dgm:pt modelId="{099BB02F-CC30-4419-B437-856BCD8DA5AA}" type="pres">
      <dgm:prSet presAssocID="{EF8022C1-3D1D-4662-92F3-1655F25701B5}" presName="topSpace" presStyleCnt="0"/>
      <dgm:spPr/>
    </dgm:pt>
    <dgm:pt modelId="{CF723458-A7DB-4967-B632-50C7CC1352CA}" type="pres">
      <dgm:prSet presAssocID="{EF8022C1-3D1D-4662-92F3-1655F25701B5}" presName="firstComp" presStyleCnt="0"/>
      <dgm:spPr/>
    </dgm:pt>
    <dgm:pt modelId="{BDBE3A61-BA8E-4655-9268-88D790763F37}" type="pres">
      <dgm:prSet presAssocID="{EF8022C1-3D1D-4662-92F3-1655F25701B5}" presName="firstChild" presStyleLbl="bgAccFollowNode1" presStyleIdx="0" presStyleCnt="6"/>
      <dgm:spPr/>
    </dgm:pt>
    <dgm:pt modelId="{1FCA3577-7F8B-4416-88D0-2162F1E6F6D4}" type="pres">
      <dgm:prSet presAssocID="{EF8022C1-3D1D-4662-92F3-1655F25701B5}" presName="firstChildTx" presStyleLbl="bgAccFollowNode1" presStyleIdx="0" presStyleCnt="6">
        <dgm:presLayoutVars>
          <dgm:bulletEnabled val="1"/>
        </dgm:presLayoutVars>
      </dgm:prSet>
      <dgm:spPr/>
    </dgm:pt>
    <dgm:pt modelId="{69F70D68-455E-4415-90BC-0BF0486C4189}" type="pres">
      <dgm:prSet presAssocID="{95B0A778-227C-4134-A932-E2087DCC4E1B}" presName="comp" presStyleCnt="0"/>
      <dgm:spPr/>
    </dgm:pt>
    <dgm:pt modelId="{998DFD77-687D-4B5D-B587-F91C2C12E0B0}" type="pres">
      <dgm:prSet presAssocID="{95B0A778-227C-4134-A932-E2087DCC4E1B}" presName="child" presStyleLbl="bgAccFollowNode1" presStyleIdx="1" presStyleCnt="6"/>
      <dgm:spPr/>
    </dgm:pt>
    <dgm:pt modelId="{01D7E06D-6762-4B81-8EFE-4EE4341E4164}" type="pres">
      <dgm:prSet presAssocID="{95B0A778-227C-4134-A932-E2087DCC4E1B}" presName="childTx" presStyleLbl="bgAccFollowNode1" presStyleIdx="1" presStyleCnt="6">
        <dgm:presLayoutVars>
          <dgm:bulletEnabled val="1"/>
        </dgm:presLayoutVars>
      </dgm:prSet>
      <dgm:spPr/>
    </dgm:pt>
    <dgm:pt modelId="{DCA4E3E0-9ADB-446B-8C5D-FE38B7196E5F}" type="pres">
      <dgm:prSet presAssocID="{EF8022C1-3D1D-4662-92F3-1655F25701B5}" presName="negSpace" presStyleCnt="0"/>
      <dgm:spPr/>
    </dgm:pt>
    <dgm:pt modelId="{C2194609-EAE3-4C60-968C-A991CE88DA75}" type="pres">
      <dgm:prSet presAssocID="{EF8022C1-3D1D-4662-92F3-1655F25701B5}" presName="circle" presStyleLbl="node1" presStyleIdx="0" presStyleCnt="3"/>
      <dgm:spPr/>
    </dgm:pt>
    <dgm:pt modelId="{61071874-CAFE-40B6-952F-C3309BC3BA86}" type="pres">
      <dgm:prSet presAssocID="{1E8B93A5-E835-4B34-89B2-6BCC92937DBE}" presName="transSpace" presStyleCnt="0"/>
      <dgm:spPr/>
    </dgm:pt>
    <dgm:pt modelId="{73DFC78C-F8ED-40BB-B850-1D44B8D1D55C}" type="pres">
      <dgm:prSet presAssocID="{4F46BC6D-CCCB-4A4A-B7EB-1E3B1AE5E5A8}" presName="posSpace" presStyleCnt="0"/>
      <dgm:spPr/>
    </dgm:pt>
    <dgm:pt modelId="{8FD96A92-91BD-432E-AADD-B5C86B9E3A21}" type="pres">
      <dgm:prSet presAssocID="{4F46BC6D-CCCB-4A4A-B7EB-1E3B1AE5E5A8}" presName="vertFlow" presStyleCnt="0"/>
      <dgm:spPr/>
    </dgm:pt>
    <dgm:pt modelId="{F22B9AB4-FFFB-4032-8946-27F929BF0DCB}" type="pres">
      <dgm:prSet presAssocID="{4F46BC6D-CCCB-4A4A-B7EB-1E3B1AE5E5A8}" presName="topSpace" presStyleCnt="0"/>
      <dgm:spPr/>
    </dgm:pt>
    <dgm:pt modelId="{B0837E96-79C4-4CD3-813D-FC61F02F1254}" type="pres">
      <dgm:prSet presAssocID="{4F46BC6D-CCCB-4A4A-B7EB-1E3B1AE5E5A8}" presName="firstComp" presStyleCnt="0"/>
      <dgm:spPr/>
    </dgm:pt>
    <dgm:pt modelId="{05C636A6-1A12-477A-83FE-66AF590493DA}" type="pres">
      <dgm:prSet presAssocID="{4F46BC6D-CCCB-4A4A-B7EB-1E3B1AE5E5A8}" presName="firstChild" presStyleLbl="bgAccFollowNode1" presStyleIdx="2" presStyleCnt="6"/>
      <dgm:spPr/>
    </dgm:pt>
    <dgm:pt modelId="{7B5F5FB5-25E8-4400-8722-789E684232F6}" type="pres">
      <dgm:prSet presAssocID="{4F46BC6D-CCCB-4A4A-B7EB-1E3B1AE5E5A8}" presName="firstChildTx" presStyleLbl="bgAccFollowNode1" presStyleIdx="2" presStyleCnt="6">
        <dgm:presLayoutVars>
          <dgm:bulletEnabled val="1"/>
        </dgm:presLayoutVars>
      </dgm:prSet>
      <dgm:spPr/>
    </dgm:pt>
    <dgm:pt modelId="{ED159232-C9BD-484F-9D47-DE38B7010073}" type="pres">
      <dgm:prSet presAssocID="{63896CF9-AE1E-45CF-BC00-EAEB5E0D7BDA}" presName="comp" presStyleCnt="0"/>
      <dgm:spPr/>
    </dgm:pt>
    <dgm:pt modelId="{DB5B9606-8D73-436E-8041-453583FFA307}" type="pres">
      <dgm:prSet presAssocID="{63896CF9-AE1E-45CF-BC00-EAEB5E0D7BDA}" presName="child" presStyleLbl="bgAccFollowNode1" presStyleIdx="3" presStyleCnt="6"/>
      <dgm:spPr/>
    </dgm:pt>
    <dgm:pt modelId="{32D13A06-CF62-4492-9CF3-5F846A9B61B6}" type="pres">
      <dgm:prSet presAssocID="{63896CF9-AE1E-45CF-BC00-EAEB5E0D7BDA}" presName="childTx" presStyleLbl="bgAccFollowNode1" presStyleIdx="3" presStyleCnt="6">
        <dgm:presLayoutVars>
          <dgm:bulletEnabled val="1"/>
        </dgm:presLayoutVars>
      </dgm:prSet>
      <dgm:spPr/>
    </dgm:pt>
    <dgm:pt modelId="{0EE6A256-AB4A-4D0A-B444-EBAEC42DC7CC}" type="pres">
      <dgm:prSet presAssocID="{4F46BC6D-CCCB-4A4A-B7EB-1E3B1AE5E5A8}" presName="negSpace" presStyleCnt="0"/>
      <dgm:spPr/>
    </dgm:pt>
    <dgm:pt modelId="{73DA56BC-ABB6-4314-9312-ED08E2F1D3AC}" type="pres">
      <dgm:prSet presAssocID="{4F46BC6D-CCCB-4A4A-B7EB-1E3B1AE5E5A8}" presName="circle" presStyleLbl="node1" presStyleIdx="1" presStyleCnt="3"/>
      <dgm:spPr/>
    </dgm:pt>
    <dgm:pt modelId="{42CA2A36-AAB1-40E3-A86D-FCE3632FF8E7}" type="pres">
      <dgm:prSet presAssocID="{CA289C61-F219-4D05-8694-081DD01FB8B1}" presName="transSpace" presStyleCnt="0"/>
      <dgm:spPr/>
    </dgm:pt>
    <dgm:pt modelId="{C6EDA3A4-801B-48A0-A116-75148C720059}" type="pres">
      <dgm:prSet presAssocID="{F8310DA1-5F0B-4DAA-929D-399862B0BF06}" presName="posSpace" presStyleCnt="0"/>
      <dgm:spPr/>
    </dgm:pt>
    <dgm:pt modelId="{D52849DC-A77A-4439-9435-5CAF7D88209B}" type="pres">
      <dgm:prSet presAssocID="{F8310DA1-5F0B-4DAA-929D-399862B0BF06}" presName="vertFlow" presStyleCnt="0"/>
      <dgm:spPr/>
    </dgm:pt>
    <dgm:pt modelId="{5CE72534-E118-43F9-A905-570CCD7E764B}" type="pres">
      <dgm:prSet presAssocID="{F8310DA1-5F0B-4DAA-929D-399862B0BF06}" presName="topSpace" presStyleCnt="0"/>
      <dgm:spPr/>
    </dgm:pt>
    <dgm:pt modelId="{989E2D75-9B2E-4E2C-88DE-455AEDBA7B11}" type="pres">
      <dgm:prSet presAssocID="{F8310DA1-5F0B-4DAA-929D-399862B0BF06}" presName="firstComp" presStyleCnt="0"/>
      <dgm:spPr/>
    </dgm:pt>
    <dgm:pt modelId="{3AEC56BD-6AFB-4D96-A510-2815FC914874}" type="pres">
      <dgm:prSet presAssocID="{F8310DA1-5F0B-4DAA-929D-399862B0BF06}" presName="firstChild" presStyleLbl="bgAccFollowNode1" presStyleIdx="4" presStyleCnt="6"/>
      <dgm:spPr/>
    </dgm:pt>
    <dgm:pt modelId="{744D0C7A-805F-4F4D-8908-57C4F0181659}" type="pres">
      <dgm:prSet presAssocID="{F8310DA1-5F0B-4DAA-929D-399862B0BF06}" presName="firstChildTx" presStyleLbl="bgAccFollowNode1" presStyleIdx="4" presStyleCnt="6">
        <dgm:presLayoutVars>
          <dgm:bulletEnabled val="1"/>
        </dgm:presLayoutVars>
      </dgm:prSet>
      <dgm:spPr/>
    </dgm:pt>
    <dgm:pt modelId="{2D864A36-A519-44EF-AEC8-A980094A6040}" type="pres">
      <dgm:prSet presAssocID="{B65EF49C-3241-49A0-B233-24D6F958B7CB}" presName="comp" presStyleCnt="0"/>
      <dgm:spPr/>
    </dgm:pt>
    <dgm:pt modelId="{7DD9C10D-5B20-44C5-9AFA-A077966717BF}" type="pres">
      <dgm:prSet presAssocID="{B65EF49C-3241-49A0-B233-24D6F958B7CB}" presName="child" presStyleLbl="bgAccFollowNode1" presStyleIdx="5" presStyleCnt="6"/>
      <dgm:spPr/>
    </dgm:pt>
    <dgm:pt modelId="{A9F3D902-E5CE-4C0A-ACEF-43591C199C70}" type="pres">
      <dgm:prSet presAssocID="{B65EF49C-3241-49A0-B233-24D6F958B7CB}" presName="childTx" presStyleLbl="bgAccFollowNode1" presStyleIdx="5" presStyleCnt="6">
        <dgm:presLayoutVars>
          <dgm:bulletEnabled val="1"/>
        </dgm:presLayoutVars>
      </dgm:prSet>
      <dgm:spPr/>
    </dgm:pt>
    <dgm:pt modelId="{0B05B87A-B3F3-4E79-A51B-75765E62E2A6}" type="pres">
      <dgm:prSet presAssocID="{F8310DA1-5F0B-4DAA-929D-399862B0BF06}" presName="negSpace" presStyleCnt="0"/>
      <dgm:spPr/>
    </dgm:pt>
    <dgm:pt modelId="{D119CD05-FEC5-45C8-9B5C-C8A37D01C5A4}" type="pres">
      <dgm:prSet presAssocID="{F8310DA1-5F0B-4DAA-929D-399862B0BF06}" presName="circle" presStyleLbl="node1" presStyleIdx="2" presStyleCnt="3"/>
      <dgm:spPr/>
    </dgm:pt>
  </dgm:ptLst>
  <dgm:cxnLst>
    <dgm:cxn modelId="{F2BC4103-3941-4BD9-A08D-58E0BB46FE8C}" type="presOf" srcId="{B65EF49C-3241-49A0-B233-24D6F958B7CB}" destId="{A9F3D902-E5CE-4C0A-ACEF-43591C199C70}" srcOrd="1" destOrd="0" presId="urn:microsoft.com/office/officeart/2005/8/layout/hList9"/>
    <dgm:cxn modelId="{CC465203-E9E2-405E-AA44-E75D81808824}" type="presOf" srcId="{8D0DC27C-02C0-49AE-A3F1-2BC8A24254B3}" destId="{7B5F5FB5-25E8-4400-8722-789E684232F6}" srcOrd="1" destOrd="0" presId="urn:microsoft.com/office/officeart/2005/8/layout/hList9"/>
    <dgm:cxn modelId="{219EA00E-BD77-49D5-8371-6C914F56DAB0}" type="presOf" srcId="{0BA5FE62-CFB2-48FA-AB23-5EF3D55E41E0}" destId="{744D0C7A-805F-4F4D-8908-57C4F0181659}" srcOrd="1" destOrd="0" presId="urn:microsoft.com/office/officeart/2005/8/layout/hList9"/>
    <dgm:cxn modelId="{25EF6E10-CEE0-42E0-9BEA-749369686D50}" type="presOf" srcId="{95B0A778-227C-4134-A932-E2087DCC4E1B}" destId="{998DFD77-687D-4B5D-B587-F91C2C12E0B0}" srcOrd="0" destOrd="0" presId="urn:microsoft.com/office/officeart/2005/8/layout/hList9"/>
    <dgm:cxn modelId="{8CA0EF18-35B9-4785-8AB6-23597B04F342}" srcId="{EF8022C1-3D1D-4662-92F3-1655F25701B5}" destId="{260A7F3F-EBE6-4430-8883-C7684AFA7FDD}" srcOrd="0" destOrd="0" parTransId="{F3C4A51C-1C2C-4333-917A-43D0C3FABD42}" sibTransId="{D6341DE1-E7D2-4ECD-BE1A-33D1573AC567}"/>
    <dgm:cxn modelId="{FAE11D1F-F27A-4CA9-A2AD-B4C1290277D5}" type="presOf" srcId="{260A7F3F-EBE6-4430-8883-C7684AFA7FDD}" destId="{BDBE3A61-BA8E-4655-9268-88D790763F37}" srcOrd="0" destOrd="0" presId="urn:microsoft.com/office/officeart/2005/8/layout/hList9"/>
    <dgm:cxn modelId="{EB6B9834-8D3D-435F-8C48-147024023224}" type="presOf" srcId="{8D0DC27C-02C0-49AE-A3F1-2BC8A24254B3}" destId="{05C636A6-1A12-477A-83FE-66AF590493DA}" srcOrd="0" destOrd="0" presId="urn:microsoft.com/office/officeart/2005/8/layout/hList9"/>
    <dgm:cxn modelId="{6F743B37-666B-4C56-B41A-9953A5F977F4}" srcId="{4F46BC6D-CCCB-4A4A-B7EB-1E3B1AE5E5A8}" destId="{63896CF9-AE1E-45CF-BC00-EAEB5E0D7BDA}" srcOrd="1" destOrd="0" parTransId="{436D5ECD-28F0-4081-8DAA-ED5699D46B94}" sibTransId="{0AD0BBB5-822F-43D7-885D-679E625E35FF}"/>
    <dgm:cxn modelId="{98D4C060-4A4B-4464-A5DE-196CFF5B06AA}" srcId="{F8310DA1-5F0B-4DAA-929D-399862B0BF06}" destId="{0BA5FE62-CFB2-48FA-AB23-5EF3D55E41E0}" srcOrd="0" destOrd="0" parTransId="{233268D7-AEF9-40F7-BA34-B94A42C5691C}" sibTransId="{38E93B80-6B1C-4714-A731-3F112BF81558}"/>
    <dgm:cxn modelId="{B80EA047-0768-42D6-A096-5A6BA7B4EF65}" type="presOf" srcId="{EF8022C1-3D1D-4662-92F3-1655F25701B5}" destId="{C2194609-EAE3-4C60-968C-A991CE88DA75}" srcOrd="0" destOrd="0" presId="urn:microsoft.com/office/officeart/2005/8/layout/hList9"/>
    <dgm:cxn modelId="{9D35C74B-7C79-4E44-AE0B-56C7133C1E74}" type="presOf" srcId="{63896CF9-AE1E-45CF-BC00-EAEB5E0D7BDA}" destId="{DB5B9606-8D73-436E-8041-453583FFA307}" srcOrd="0" destOrd="0" presId="urn:microsoft.com/office/officeart/2005/8/layout/hList9"/>
    <dgm:cxn modelId="{16A72D6D-23D7-4CCC-A4AF-2DE31FAE1EDF}" type="presOf" srcId="{260A7F3F-EBE6-4430-8883-C7684AFA7FDD}" destId="{1FCA3577-7F8B-4416-88D0-2162F1E6F6D4}" srcOrd="1" destOrd="0" presId="urn:microsoft.com/office/officeart/2005/8/layout/hList9"/>
    <dgm:cxn modelId="{F0710883-2382-4C5D-B3EA-29768C8E6720}" type="presOf" srcId="{FDADA6E3-BDF6-4941-907A-93942A691DA7}" destId="{941545D4-1B46-424A-A62A-23786E9E3B2A}" srcOrd="0" destOrd="0" presId="urn:microsoft.com/office/officeart/2005/8/layout/hList9"/>
    <dgm:cxn modelId="{4A080197-05F4-45CF-9DFC-803FBC37EF0A}" type="presOf" srcId="{0BA5FE62-CFB2-48FA-AB23-5EF3D55E41E0}" destId="{3AEC56BD-6AFB-4D96-A510-2815FC914874}" srcOrd="0" destOrd="0" presId="urn:microsoft.com/office/officeart/2005/8/layout/hList9"/>
    <dgm:cxn modelId="{C5E40A98-EBDB-44DC-9F67-DE233EAD8DB8}" type="presOf" srcId="{4F46BC6D-CCCB-4A4A-B7EB-1E3B1AE5E5A8}" destId="{73DA56BC-ABB6-4314-9312-ED08E2F1D3AC}" srcOrd="0" destOrd="0" presId="urn:microsoft.com/office/officeart/2005/8/layout/hList9"/>
    <dgm:cxn modelId="{BCC164A9-03DC-4625-9699-4C5266135F99}" type="presOf" srcId="{95B0A778-227C-4134-A932-E2087DCC4E1B}" destId="{01D7E06D-6762-4B81-8EFE-4EE4341E4164}" srcOrd="1" destOrd="0" presId="urn:microsoft.com/office/officeart/2005/8/layout/hList9"/>
    <dgm:cxn modelId="{40F0F4A9-A66C-454F-AC93-A4E34804005C}" srcId="{FDADA6E3-BDF6-4941-907A-93942A691DA7}" destId="{EF8022C1-3D1D-4662-92F3-1655F25701B5}" srcOrd="0" destOrd="0" parTransId="{B25189C3-A552-4907-8383-A971682BB89E}" sibTransId="{1E8B93A5-E835-4B34-89B2-6BCC92937DBE}"/>
    <dgm:cxn modelId="{2B11A7AF-9A7E-4D97-81C2-2DE93298D1ED}" srcId="{EF8022C1-3D1D-4662-92F3-1655F25701B5}" destId="{95B0A778-227C-4134-A932-E2087DCC4E1B}" srcOrd="1" destOrd="0" parTransId="{879E1797-9ED4-4FF6-8122-4562B51D793E}" sibTransId="{41D9FBD9-0767-4813-8701-B57CF89DC60E}"/>
    <dgm:cxn modelId="{150B21BD-9A62-4189-A5A0-D0F3432B6A23}" type="presOf" srcId="{B65EF49C-3241-49A0-B233-24D6F958B7CB}" destId="{7DD9C10D-5B20-44C5-9AFA-A077966717BF}" srcOrd="0" destOrd="0" presId="urn:microsoft.com/office/officeart/2005/8/layout/hList9"/>
    <dgm:cxn modelId="{10DFC6CB-DA6D-4A65-86EB-8277835612D6}" srcId="{F8310DA1-5F0B-4DAA-929D-399862B0BF06}" destId="{B65EF49C-3241-49A0-B233-24D6F958B7CB}" srcOrd="1" destOrd="0" parTransId="{F26680C9-0015-40AE-BCE7-F0039D302587}" sibTransId="{C936FE8C-2CB4-4417-8880-056937360217}"/>
    <dgm:cxn modelId="{EAB58BD0-CE3A-4B59-8A97-7D140278E0F9}" type="presOf" srcId="{F8310DA1-5F0B-4DAA-929D-399862B0BF06}" destId="{D119CD05-FEC5-45C8-9B5C-C8A37D01C5A4}" srcOrd="0" destOrd="0" presId="urn:microsoft.com/office/officeart/2005/8/layout/hList9"/>
    <dgm:cxn modelId="{3756B2D7-9195-401A-8BF5-63CE101C1705}" type="presOf" srcId="{63896CF9-AE1E-45CF-BC00-EAEB5E0D7BDA}" destId="{32D13A06-CF62-4492-9CF3-5F846A9B61B6}" srcOrd="1" destOrd="0" presId="urn:microsoft.com/office/officeart/2005/8/layout/hList9"/>
    <dgm:cxn modelId="{C56358E0-C096-422A-B92D-A9E259C588BB}" srcId="{FDADA6E3-BDF6-4941-907A-93942A691DA7}" destId="{4F46BC6D-CCCB-4A4A-B7EB-1E3B1AE5E5A8}" srcOrd="1" destOrd="0" parTransId="{FA7696AC-5D57-4383-95CB-C48E30EC69F8}" sibTransId="{CA289C61-F219-4D05-8694-081DD01FB8B1}"/>
    <dgm:cxn modelId="{A6195DEF-AF8C-43E4-A4DD-2AC8CD0B5C4D}" srcId="{FDADA6E3-BDF6-4941-907A-93942A691DA7}" destId="{F8310DA1-5F0B-4DAA-929D-399862B0BF06}" srcOrd="2" destOrd="0" parTransId="{C0AF4A41-7BFD-44C9-8F14-10D52AA852A4}" sibTransId="{FFB1263C-D008-4441-9C2B-1605A4C0B47A}"/>
    <dgm:cxn modelId="{3EB561FC-570D-4C02-BC14-7FFBF33B9FCE}" srcId="{4F46BC6D-CCCB-4A4A-B7EB-1E3B1AE5E5A8}" destId="{8D0DC27C-02C0-49AE-A3F1-2BC8A24254B3}" srcOrd="0" destOrd="0" parTransId="{E4D47EC2-67E2-41B0-8540-7334DD634AB4}" sibTransId="{22073027-C4B4-44B0-AB5B-5B74CD502409}"/>
    <dgm:cxn modelId="{2F220BA1-ED7A-41BC-A98F-BABBAC1294E8}" type="presParOf" srcId="{941545D4-1B46-424A-A62A-23786E9E3B2A}" destId="{6702C660-71F5-45A4-9903-CC1E67A7A00A}" srcOrd="0" destOrd="0" presId="urn:microsoft.com/office/officeart/2005/8/layout/hList9"/>
    <dgm:cxn modelId="{69B2D88F-65FA-4790-9F6C-369A5006C2BD}" type="presParOf" srcId="{941545D4-1B46-424A-A62A-23786E9E3B2A}" destId="{564D1785-DE8C-4167-A40D-A39B01C23A82}" srcOrd="1" destOrd="0" presId="urn:microsoft.com/office/officeart/2005/8/layout/hList9"/>
    <dgm:cxn modelId="{FBEBD334-C5DD-4716-AE48-D08DA3AF4663}" type="presParOf" srcId="{564D1785-DE8C-4167-A40D-A39B01C23A82}" destId="{099BB02F-CC30-4419-B437-856BCD8DA5AA}" srcOrd="0" destOrd="0" presId="urn:microsoft.com/office/officeart/2005/8/layout/hList9"/>
    <dgm:cxn modelId="{486DCB08-D7FD-4339-B92B-F46E12C18B00}" type="presParOf" srcId="{564D1785-DE8C-4167-A40D-A39B01C23A82}" destId="{CF723458-A7DB-4967-B632-50C7CC1352CA}" srcOrd="1" destOrd="0" presId="urn:microsoft.com/office/officeart/2005/8/layout/hList9"/>
    <dgm:cxn modelId="{6EFE8BAE-A02B-46D8-8C20-700FD9483348}" type="presParOf" srcId="{CF723458-A7DB-4967-B632-50C7CC1352CA}" destId="{BDBE3A61-BA8E-4655-9268-88D790763F37}" srcOrd="0" destOrd="0" presId="urn:microsoft.com/office/officeart/2005/8/layout/hList9"/>
    <dgm:cxn modelId="{4007C063-8E86-419C-85B9-6B970F7C6129}" type="presParOf" srcId="{CF723458-A7DB-4967-B632-50C7CC1352CA}" destId="{1FCA3577-7F8B-4416-88D0-2162F1E6F6D4}" srcOrd="1" destOrd="0" presId="urn:microsoft.com/office/officeart/2005/8/layout/hList9"/>
    <dgm:cxn modelId="{2950DC09-0F29-4F7A-B38F-C441B9D1F26F}" type="presParOf" srcId="{564D1785-DE8C-4167-A40D-A39B01C23A82}" destId="{69F70D68-455E-4415-90BC-0BF0486C4189}" srcOrd="2" destOrd="0" presId="urn:microsoft.com/office/officeart/2005/8/layout/hList9"/>
    <dgm:cxn modelId="{D91C87DF-3F88-4DC0-ACC1-34D5DEDA0138}" type="presParOf" srcId="{69F70D68-455E-4415-90BC-0BF0486C4189}" destId="{998DFD77-687D-4B5D-B587-F91C2C12E0B0}" srcOrd="0" destOrd="0" presId="urn:microsoft.com/office/officeart/2005/8/layout/hList9"/>
    <dgm:cxn modelId="{610A438C-2DC2-4F68-8667-CF0E261ECBC1}" type="presParOf" srcId="{69F70D68-455E-4415-90BC-0BF0486C4189}" destId="{01D7E06D-6762-4B81-8EFE-4EE4341E4164}" srcOrd="1" destOrd="0" presId="urn:microsoft.com/office/officeart/2005/8/layout/hList9"/>
    <dgm:cxn modelId="{12FDA779-6B0D-438B-9EE6-9CDAFA9ACBDF}" type="presParOf" srcId="{941545D4-1B46-424A-A62A-23786E9E3B2A}" destId="{DCA4E3E0-9ADB-446B-8C5D-FE38B7196E5F}" srcOrd="2" destOrd="0" presId="urn:microsoft.com/office/officeart/2005/8/layout/hList9"/>
    <dgm:cxn modelId="{92C669F2-16F4-4582-8A84-D548A89B3A04}" type="presParOf" srcId="{941545D4-1B46-424A-A62A-23786E9E3B2A}" destId="{C2194609-EAE3-4C60-968C-A991CE88DA75}" srcOrd="3" destOrd="0" presId="urn:microsoft.com/office/officeart/2005/8/layout/hList9"/>
    <dgm:cxn modelId="{3CB4F11A-8032-4F96-A8AB-0703E19B537B}" type="presParOf" srcId="{941545D4-1B46-424A-A62A-23786E9E3B2A}" destId="{61071874-CAFE-40B6-952F-C3309BC3BA86}" srcOrd="4" destOrd="0" presId="urn:microsoft.com/office/officeart/2005/8/layout/hList9"/>
    <dgm:cxn modelId="{0F37738A-8CAB-42A4-9EF0-B8287FA3E6B0}" type="presParOf" srcId="{941545D4-1B46-424A-A62A-23786E9E3B2A}" destId="{73DFC78C-F8ED-40BB-B850-1D44B8D1D55C}" srcOrd="5" destOrd="0" presId="urn:microsoft.com/office/officeart/2005/8/layout/hList9"/>
    <dgm:cxn modelId="{CB5225AB-9DBB-4349-ACE7-06C9CF7DE431}" type="presParOf" srcId="{941545D4-1B46-424A-A62A-23786E9E3B2A}" destId="{8FD96A92-91BD-432E-AADD-B5C86B9E3A21}" srcOrd="6" destOrd="0" presId="urn:microsoft.com/office/officeart/2005/8/layout/hList9"/>
    <dgm:cxn modelId="{B22B0487-C4AF-4F93-A26B-B97E519CA506}" type="presParOf" srcId="{8FD96A92-91BD-432E-AADD-B5C86B9E3A21}" destId="{F22B9AB4-FFFB-4032-8946-27F929BF0DCB}" srcOrd="0" destOrd="0" presId="urn:microsoft.com/office/officeart/2005/8/layout/hList9"/>
    <dgm:cxn modelId="{1EC08206-904D-4FEC-8836-E5284F357061}" type="presParOf" srcId="{8FD96A92-91BD-432E-AADD-B5C86B9E3A21}" destId="{B0837E96-79C4-4CD3-813D-FC61F02F1254}" srcOrd="1" destOrd="0" presId="urn:microsoft.com/office/officeart/2005/8/layout/hList9"/>
    <dgm:cxn modelId="{D949EE42-D314-4DFF-B1DD-1751894C2DD5}" type="presParOf" srcId="{B0837E96-79C4-4CD3-813D-FC61F02F1254}" destId="{05C636A6-1A12-477A-83FE-66AF590493DA}" srcOrd="0" destOrd="0" presId="urn:microsoft.com/office/officeart/2005/8/layout/hList9"/>
    <dgm:cxn modelId="{558945AD-1291-4D3B-B7CF-4390984C9D0D}" type="presParOf" srcId="{B0837E96-79C4-4CD3-813D-FC61F02F1254}" destId="{7B5F5FB5-25E8-4400-8722-789E684232F6}" srcOrd="1" destOrd="0" presId="urn:microsoft.com/office/officeart/2005/8/layout/hList9"/>
    <dgm:cxn modelId="{295C566B-2863-4820-A586-23AC8EFFEE4D}" type="presParOf" srcId="{8FD96A92-91BD-432E-AADD-B5C86B9E3A21}" destId="{ED159232-C9BD-484F-9D47-DE38B7010073}" srcOrd="2" destOrd="0" presId="urn:microsoft.com/office/officeart/2005/8/layout/hList9"/>
    <dgm:cxn modelId="{88F5DD3E-521D-472D-8344-67AD76BB102B}" type="presParOf" srcId="{ED159232-C9BD-484F-9D47-DE38B7010073}" destId="{DB5B9606-8D73-436E-8041-453583FFA307}" srcOrd="0" destOrd="0" presId="urn:microsoft.com/office/officeart/2005/8/layout/hList9"/>
    <dgm:cxn modelId="{0CCF2737-0189-482E-88C3-2443D9237A3D}" type="presParOf" srcId="{ED159232-C9BD-484F-9D47-DE38B7010073}" destId="{32D13A06-CF62-4492-9CF3-5F846A9B61B6}" srcOrd="1" destOrd="0" presId="urn:microsoft.com/office/officeart/2005/8/layout/hList9"/>
    <dgm:cxn modelId="{9E2907D1-C47E-4B6E-8A1A-CE2E5F15080B}" type="presParOf" srcId="{941545D4-1B46-424A-A62A-23786E9E3B2A}" destId="{0EE6A256-AB4A-4D0A-B444-EBAEC42DC7CC}" srcOrd="7" destOrd="0" presId="urn:microsoft.com/office/officeart/2005/8/layout/hList9"/>
    <dgm:cxn modelId="{726B6306-EF18-46CE-BA3A-926187F7ACF6}" type="presParOf" srcId="{941545D4-1B46-424A-A62A-23786E9E3B2A}" destId="{73DA56BC-ABB6-4314-9312-ED08E2F1D3AC}" srcOrd="8" destOrd="0" presId="urn:microsoft.com/office/officeart/2005/8/layout/hList9"/>
    <dgm:cxn modelId="{8C31BE2E-1467-4D82-AD09-39742598C913}" type="presParOf" srcId="{941545D4-1B46-424A-A62A-23786E9E3B2A}" destId="{42CA2A36-AAB1-40E3-A86D-FCE3632FF8E7}" srcOrd="9" destOrd="0" presId="urn:microsoft.com/office/officeart/2005/8/layout/hList9"/>
    <dgm:cxn modelId="{12DBA2A9-F4ED-4FB8-9038-6073C6450BB0}" type="presParOf" srcId="{941545D4-1B46-424A-A62A-23786E9E3B2A}" destId="{C6EDA3A4-801B-48A0-A116-75148C720059}" srcOrd="10" destOrd="0" presId="urn:microsoft.com/office/officeart/2005/8/layout/hList9"/>
    <dgm:cxn modelId="{60DB981D-F935-4FD5-B1F0-13FF8257D7E3}" type="presParOf" srcId="{941545D4-1B46-424A-A62A-23786E9E3B2A}" destId="{D52849DC-A77A-4439-9435-5CAF7D88209B}" srcOrd="11" destOrd="0" presId="urn:microsoft.com/office/officeart/2005/8/layout/hList9"/>
    <dgm:cxn modelId="{CE8B3A5F-8C51-4666-8E6D-29658606B382}" type="presParOf" srcId="{D52849DC-A77A-4439-9435-5CAF7D88209B}" destId="{5CE72534-E118-43F9-A905-570CCD7E764B}" srcOrd="0" destOrd="0" presId="urn:microsoft.com/office/officeart/2005/8/layout/hList9"/>
    <dgm:cxn modelId="{F90CC07F-4B55-4947-B4EB-CCA3A464BEF5}" type="presParOf" srcId="{D52849DC-A77A-4439-9435-5CAF7D88209B}" destId="{989E2D75-9B2E-4E2C-88DE-455AEDBA7B11}" srcOrd="1" destOrd="0" presId="urn:microsoft.com/office/officeart/2005/8/layout/hList9"/>
    <dgm:cxn modelId="{F693D0C9-045D-46BF-AB38-4474A5305731}" type="presParOf" srcId="{989E2D75-9B2E-4E2C-88DE-455AEDBA7B11}" destId="{3AEC56BD-6AFB-4D96-A510-2815FC914874}" srcOrd="0" destOrd="0" presId="urn:microsoft.com/office/officeart/2005/8/layout/hList9"/>
    <dgm:cxn modelId="{1C1DA341-2152-4162-870E-DC7617AE69EF}" type="presParOf" srcId="{989E2D75-9B2E-4E2C-88DE-455AEDBA7B11}" destId="{744D0C7A-805F-4F4D-8908-57C4F0181659}" srcOrd="1" destOrd="0" presId="urn:microsoft.com/office/officeart/2005/8/layout/hList9"/>
    <dgm:cxn modelId="{11D62668-09AE-4AC4-A668-41B9C33914E5}" type="presParOf" srcId="{D52849DC-A77A-4439-9435-5CAF7D88209B}" destId="{2D864A36-A519-44EF-AEC8-A980094A6040}" srcOrd="2" destOrd="0" presId="urn:microsoft.com/office/officeart/2005/8/layout/hList9"/>
    <dgm:cxn modelId="{E0426F9B-949F-4514-80A1-393FAF4CA59D}" type="presParOf" srcId="{2D864A36-A519-44EF-AEC8-A980094A6040}" destId="{7DD9C10D-5B20-44C5-9AFA-A077966717BF}" srcOrd="0" destOrd="0" presId="urn:microsoft.com/office/officeart/2005/8/layout/hList9"/>
    <dgm:cxn modelId="{7C7A2442-0B0F-4B85-8579-8E0BDDC42AC3}" type="presParOf" srcId="{2D864A36-A519-44EF-AEC8-A980094A6040}" destId="{A9F3D902-E5CE-4C0A-ACEF-43591C199C70}" srcOrd="1" destOrd="0" presId="urn:microsoft.com/office/officeart/2005/8/layout/hList9"/>
    <dgm:cxn modelId="{CC89BB15-D7D2-4A96-85F1-5946F7E37026}" type="presParOf" srcId="{941545D4-1B46-424A-A62A-23786E9E3B2A}" destId="{0B05B87A-B3F3-4E79-A51B-75765E62E2A6}" srcOrd="12" destOrd="0" presId="urn:microsoft.com/office/officeart/2005/8/layout/hList9"/>
    <dgm:cxn modelId="{F2314C2B-91BB-4077-A6B7-64F4E1447D50}" type="presParOf" srcId="{941545D4-1B46-424A-A62A-23786E9E3B2A}" destId="{D119CD05-FEC5-45C8-9B5C-C8A37D01C5A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5CF68-9240-4233-93C0-0A44323FD588}" type="doc">
      <dgm:prSet loTypeId="urn:microsoft.com/office/officeart/2017/3/layout/HorizontalLabelsTimeline" loCatId="time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99C083-6A68-41BB-8868-BD8D14FC79D2}">
      <dgm:prSet/>
      <dgm:spPr/>
      <dgm:t>
        <a:bodyPr/>
        <a:lstStyle/>
        <a:p>
          <a:pPr>
            <a:defRPr b="1"/>
          </a:pPr>
          <a:r>
            <a:rPr lang="en-US" cap="small" baseline="0" dirty="0">
              <a:latin typeface="Calibri Light" panose="020F0302020204030204"/>
            </a:rPr>
            <a:t>HEAD START ENROLLMENT APPLICATION</a:t>
          </a:r>
          <a:endParaRPr lang="en-US" cap="small" baseline="0" dirty="0"/>
        </a:p>
      </dgm:t>
    </dgm:pt>
    <dgm:pt modelId="{C7F64856-0479-4C82-8A71-6569E07C4D2D}" type="sibTrans" cxnId="{828C9A81-6D6C-4CA5-B654-6F7C7E9C2D2B}">
      <dgm:prSet/>
      <dgm:spPr/>
      <dgm:t>
        <a:bodyPr/>
        <a:lstStyle/>
        <a:p>
          <a:endParaRPr lang="en-US"/>
        </a:p>
      </dgm:t>
    </dgm:pt>
    <dgm:pt modelId="{F82C3E1F-8AC3-41DA-936E-DA98E882A07F}" type="parTrans" cxnId="{828C9A81-6D6C-4CA5-B654-6F7C7E9C2D2B}">
      <dgm:prSet/>
      <dgm:spPr/>
      <dgm:t>
        <a:bodyPr/>
        <a:lstStyle/>
        <a:p>
          <a:pPr algn="l"/>
          <a:endParaRPr lang="en-US"/>
        </a:p>
      </dgm:t>
    </dgm:pt>
    <dgm:pt modelId="{CDAF1232-9409-4A3F-ABFC-5419036D5971}">
      <dgm:prSet custT="1"/>
      <dgm:spPr/>
      <dgm:t>
        <a:bodyPr/>
        <a:lstStyle/>
        <a:p>
          <a:pPr rtl="0"/>
          <a:r>
            <a:rPr lang="en-US" sz="1400" cap="none" baseline="0" dirty="0"/>
            <a:t>assist families with medical home and insurance coverage,</a:t>
          </a:r>
          <a:r>
            <a:rPr lang="en-US" sz="1400" cap="none" baseline="0" dirty="0">
              <a:latin typeface="Calibri Light" panose="020F0302020204030204"/>
            </a:rPr>
            <a:t> </a:t>
          </a:r>
          <a:r>
            <a:rPr lang="en-US" sz="1400" cap="none" baseline="0" dirty="0"/>
            <a:t> complete health history and emergency care</a:t>
          </a:r>
          <a:r>
            <a:rPr lang="en-US" sz="1400" cap="none" baseline="0" dirty="0">
              <a:latin typeface="Calibri Light" panose="020F0302020204030204"/>
            </a:rPr>
            <a:t> and contact</a:t>
          </a:r>
          <a:r>
            <a:rPr lang="en-US" sz="1400" cap="none" baseline="0" dirty="0"/>
            <a:t> agreement</a:t>
          </a:r>
          <a:r>
            <a:rPr lang="en-US" sz="1300" cap="none" baseline="0" dirty="0"/>
            <a:t>s</a:t>
          </a:r>
        </a:p>
      </dgm:t>
    </dgm:pt>
    <dgm:pt modelId="{C09D6AB7-D573-4A0E-B611-B1A269EA36F4}" type="sibTrans" cxnId="{E1239A66-B007-4020-9D6D-5E508065E500}">
      <dgm:prSet/>
      <dgm:spPr/>
      <dgm:t>
        <a:bodyPr/>
        <a:lstStyle/>
        <a:p>
          <a:endParaRPr lang="en-US"/>
        </a:p>
      </dgm:t>
    </dgm:pt>
    <dgm:pt modelId="{515A9158-88BA-4986-B400-71929FB77E32}" type="parTrans" cxnId="{E1239A66-B007-4020-9D6D-5E508065E500}">
      <dgm:prSet/>
      <dgm:spPr/>
      <dgm:t>
        <a:bodyPr/>
        <a:lstStyle/>
        <a:p>
          <a:pPr algn="l"/>
          <a:endParaRPr lang="en-US"/>
        </a:p>
      </dgm:t>
    </dgm:pt>
    <dgm:pt modelId="{6C2E2AB6-2325-4C7E-A55E-975B573671C0}">
      <dgm:prSet/>
      <dgm:spPr/>
      <dgm:t>
        <a:bodyPr/>
        <a:lstStyle/>
        <a:p>
          <a:pPr>
            <a:defRPr b="1"/>
          </a:pPr>
          <a:r>
            <a:rPr lang="en-US" cap="small" baseline="0" dirty="0">
              <a:latin typeface="Calibri Light" panose="020F0302020204030204"/>
            </a:rPr>
            <a:t>SUPPORT ROUTINE EXAMS AND SCREENINGS</a:t>
          </a:r>
          <a:endParaRPr lang="en-US" cap="small" baseline="0" dirty="0"/>
        </a:p>
      </dgm:t>
    </dgm:pt>
    <dgm:pt modelId="{E31DF9F6-5388-49A6-BDD0-659EDF2EDE8F}" type="parTrans" cxnId="{15481C59-3258-46DC-B78B-1CFB5957A3FA}">
      <dgm:prSet/>
      <dgm:spPr/>
      <dgm:t>
        <a:bodyPr/>
        <a:lstStyle/>
        <a:p>
          <a:endParaRPr lang="en-US"/>
        </a:p>
      </dgm:t>
    </dgm:pt>
    <dgm:pt modelId="{6AC941C0-0BDB-4D64-9AA7-4A0DEEA18940}" type="sibTrans" cxnId="{15481C59-3258-46DC-B78B-1CFB5957A3FA}">
      <dgm:prSet/>
      <dgm:spPr/>
      <dgm:t>
        <a:bodyPr/>
        <a:lstStyle/>
        <a:p>
          <a:endParaRPr lang="en-US"/>
        </a:p>
      </dgm:t>
    </dgm:pt>
    <dgm:pt modelId="{F2FCE98F-7005-47FC-B85C-4069152C8897}">
      <dgm:prSet custT="1"/>
      <dgm:spPr/>
      <dgm:t>
        <a:bodyPr/>
        <a:lstStyle/>
        <a:p>
          <a:r>
            <a:rPr lang="en-US" sz="1400" cap="none" baseline="0" dirty="0"/>
            <a:t>stress ongoing exams and well-child visits</a:t>
          </a:r>
          <a:r>
            <a:rPr lang="en-US" sz="1400" cap="none" baseline="0" dirty="0">
              <a:latin typeface="Calibri Light" panose="020F0302020204030204"/>
            </a:rPr>
            <a:t> </a:t>
          </a:r>
          <a:endParaRPr lang="en-US" sz="1400" b="0" cap="small" baseline="0" dirty="0">
            <a:latin typeface="Calibri Light" panose="020F0302020204030204"/>
          </a:endParaRPr>
        </a:p>
      </dgm:t>
    </dgm:pt>
    <dgm:pt modelId="{7B739720-437D-41FC-A7D3-F58FB9AC0ADD}" type="parTrans" cxnId="{12B370A9-51E9-4553-8CEC-778DE32765DC}">
      <dgm:prSet/>
      <dgm:spPr/>
      <dgm:t>
        <a:bodyPr/>
        <a:lstStyle/>
        <a:p>
          <a:endParaRPr lang="en-US"/>
        </a:p>
      </dgm:t>
    </dgm:pt>
    <dgm:pt modelId="{FE244C45-7AB0-47BB-A569-B82EE581FF11}" type="sibTrans" cxnId="{12B370A9-51E9-4553-8CEC-778DE32765DC}">
      <dgm:prSet/>
      <dgm:spPr/>
      <dgm:t>
        <a:bodyPr/>
        <a:lstStyle/>
        <a:p>
          <a:endParaRPr lang="en-US"/>
        </a:p>
      </dgm:t>
    </dgm:pt>
    <dgm:pt modelId="{B642F854-FD04-420C-8C4C-5E59BC15A071}">
      <dgm:prSet custT="1"/>
      <dgm:spPr/>
      <dgm:t>
        <a:bodyPr/>
        <a:lstStyle/>
        <a:p>
          <a:r>
            <a:rPr lang="en-US" sz="1400" cap="none" baseline="0" dirty="0"/>
            <a:t>refer for needed follow-up or treatment </a:t>
          </a:r>
        </a:p>
      </dgm:t>
    </dgm:pt>
    <dgm:pt modelId="{8F5C35C3-FF09-49F2-A7F0-CFA92E73AB0A}" type="parTrans" cxnId="{1B2B6365-4003-4114-8ABB-5DB942C7ADB8}">
      <dgm:prSet/>
      <dgm:spPr/>
      <dgm:t>
        <a:bodyPr/>
        <a:lstStyle/>
        <a:p>
          <a:endParaRPr lang="en-US"/>
        </a:p>
      </dgm:t>
    </dgm:pt>
    <dgm:pt modelId="{7EEF4CF9-9212-4BBA-A1BC-AD5E7EA8D922}" type="sibTrans" cxnId="{1B2B6365-4003-4114-8ABB-5DB942C7ADB8}">
      <dgm:prSet/>
      <dgm:spPr/>
      <dgm:t>
        <a:bodyPr/>
        <a:lstStyle/>
        <a:p>
          <a:endParaRPr lang="en-US"/>
        </a:p>
      </dgm:t>
    </dgm:pt>
    <dgm:pt modelId="{472DCF86-C7BB-4CD6-90F0-504AEBFA5F9B}">
      <dgm:prSet phldr="0"/>
      <dgm:spPr/>
      <dgm:t>
        <a:bodyPr/>
        <a:lstStyle/>
        <a:p>
          <a:pPr>
            <a:defRPr b="1"/>
          </a:pPr>
          <a:r>
            <a:rPr lang="en-US" b="1" cap="none" baseline="0" dirty="0">
              <a:latin typeface="Calibri Light" panose="020F0302020204030204"/>
            </a:rPr>
            <a:t>HEAD START TRANSITION HOME VISIT</a:t>
          </a:r>
          <a:endParaRPr lang="en-US" b="1" cap="small" dirty="0"/>
        </a:p>
      </dgm:t>
    </dgm:pt>
    <dgm:pt modelId="{86CDAE42-9F3C-4E56-8583-6DC07E666858}" type="parTrans" cxnId="{3F64450A-7473-457F-920F-1455D3CA6167}">
      <dgm:prSet/>
      <dgm:spPr/>
      <dgm:t>
        <a:bodyPr/>
        <a:lstStyle/>
        <a:p>
          <a:endParaRPr lang="en-US"/>
        </a:p>
      </dgm:t>
    </dgm:pt>
    <dgm:pt modelId="{6D2827BF-8A1F-4C66-8B2B-EE99214ED44C}" type="sibTrans" cxnId="{3F64450A-7473-457F-920F-1455D3CA6167}">
      <dgm:prSet/>
      <dgm:spPr/>
      <dgm:t>
        <a:bodyPr/>
        <a:lstStyle/>
        <a:p>
          <a:endParaRPr lang="en-US"/>
        </a:p>
      </dgm:t>
    </dgm:pt>
    <dgm:pt modelId="{97C1E786-ED0B-4838-830D-D16849BA7BDE}" type="pres">
      <dgm:prSet presAssocID="{0DC5CF68-9240-4233-93C0-0A44323FD588}" presName="root" presStyleCnt="0">
        <dgm:presLayoutVars>
          <dgm:chMax/>
          <dgm:chPref/>
          <dgm:animLvl val="lvl"/>
        </dgm:presLayoutVars>
      </dgm:prSet>
      <dgm:spPr/>
    </dgm:pt>
    <dgm:pt modelId="{ECB4D6B5-1B26-4575-90BE-328B6F72763C}" type="pres">
      <dgm:prSet presAssocID="{0DC5CF68-9240-4233-93C0-0A44323FD588}" presName="divider" presStyleLbl="fgAcc1" presStyleIdx="0" presStyleCnt="1"/>
      <dgm:spPr/>
    </dgm:pt>
    <dgm:pt modelId="{F5E96CDC-EDC2-4BC6-A622-2AA9C39CC40B}" type="pres">
      <dgm:prSet presAssocID="{0DC5CF68-9240-4233-93C0-0A44323FD588}" presName="nodes" presStyleCnt="0">
        <dgm:presLayoutVars>
          <dgm:chMax/>
          <dgm:chPref/>
          <dgm:animLvl val="lvl"/>
        </dgm:presLayoutVars>
      </dgm:prSet>
      <dgm:spPr/>
    </dgm:pt>
    <dgm:pt modelId="{8CCB217A-920D-4775-A0B8-E8308678C128}" type="pres">
      <dgm:prSet presAssocID="{6D99C083-6A68-41BB-8868-BD8D14FC79D2}" presName="composite" presStyleCnt="0"/>
      <dgm:spPr/>
    </dgm:pt>
    <dgm:pt modelId="{3B977B4B-0CA1-46F8-88DB-81D0767880A9}" type="pres">
      <dgm:prSet presAssocID="{6D99C083-6A68-41BB-8868-BD8D14FC79D2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E2B8097A-106E-4A61-B30C-312AE5DDE310}" type="pres">
      <dgm:prSet presAssocID="{6D99C083-6A68-41BB-8868-BD8D14FC79D2}" presName="L2TextContainerWrapper" presStyleCnt="0">
        <dgm:presLayoutVars>
          <dgm:bulletEnabled val="1"/>
        </dgm:presLayoutVars>
      </dgm:prSet>
      <dgm:spPr/>
    </dgm:pt>
    <dgm:pt modelId="{9E9828A5-9870-4E31-BC1E-606211BD4E0F}" type="pres">
      <dgm:prSet presAssocID="{6D99C083-6A68-41BB-8868-BD8D14FC79D2}" presName="L2TextContainer" presStyleLbl="bgAccFollowNode1" presStyleIdx="0" presStyleCnt="3"/>
      <dgm:spPr/>
    </dgm:pt>
    <dgm:pt modelId="{4D19582A-8FAB-4BCA-AC0C-47AF8CF83B8A}" type="pres">
      <dgm:prSet presAssocID="{6D99C083-6A68-41BB-8868-BD8D14FC79D2}" presName="FlexibleEmptyPlaceHolder" presStyleCnt="0"/>
      <dgm:spPr/>
    </dgm:pt>
    <dgm:pt modelId="{ED13054E-FCC4-4AF5-B8F1-E077427C0DAB}" type="pres">
      <dgm:prSet presAssocID="{6D99C083-6A68-41BB-8868-BD8D14FC79D2}" presName="ConnectLine" presStyleLbl="sibTrans1D1" presStyleIdx="0" presStyleCnt="3"/>
      <dgm:spPr/>
    </dgm:pt>
    <dgm:pt modelId="{0F08DDD7-1ED9-4B49-B773-634B382DFAE8}" type="pres">
      <dgm:prSet presAssocID="{6D99C083-6A68-41BB-8868-BD8D14FC79D2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E3166E0-04A2-4C9C-BF72-82032E4482E8}" type="pres">
      <dgm:prSet presAssocID="{6D99C083-6A68-41BB-8868-BD8D14FC79D2}" presName="EmptyPlaceHolder" presStyleCnt="0"/>
      <dgm:spPr/>
    </dgm:pt>
    <dgm:pt modelId="{6D4D3671-0390-4B77-80E9-280C5D34B473}" type="pres">
      <dgm:prSet presAssocID="{C7F64856-0479-4C82-8A71-6569E07C4D2D}" presName="spaceBetweenRectangles" presStyleCnt="0"/>
      <dgm:spPr/>
    </dgm:pt>
    <dgm:pt modelId="{8623ADD4-62C4-4DF7-8A42-42ADA9E557E9}" type="pres">
      <dgm:prSet presAssocID="{472DCF86-C7BB-4CD6-90F0-504AEBFA5F9B}" presName="composite" presStyleCnt="0"/>
      <dgm:spPr/>
    </dgm:pt>
    <dgm:pt modelId="{1FFB5F5C-89FB-4D55-B429-9A828A2FFC71}" type="pres">
      <dgm:prSet presAssocID="{472DCF86-C7BB-4CD6-90F0-504AEBFA5F9B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97274899-E87E-4DC1-BC77-0442051BDBE4}" type="pres">
      <dgm:prSet presAssocID="{472DCF86-C7BB-4CD6-90F0-504AEBFA5F9B}" presName="L2TextContainerWrapper" presStyleCnt="0">
        <dgm:presLayoutVars>
          <dgm:bulletEnabled val="1"/>
        </dgm:presLayoutVars>
      </dgm:prSet>
      <dgm:spPr/>
    </dgm:pt>
    <dgm:pt modelId="{698B42B4-829C-450F-9851-1C555A6482F2}" type="pres">
      <dgm:prSet presAssocID="{472DCF86-C7BB-4CD6-90F0-504AEBFA5F9B}" presName="L2TextContainer" presStyleLbl="bgAccFollowNode1" presStyleIdx="1" presStyleCnt="3"/>
      <dgm:spPr/>
    </dgm:pt>
    <dgm:pt modelId="{E10BB8F9-EC1D-4597-AEB9-28AFC5284F74}" type="pres">
      <dgm:prSet presAssocID="{472DCF86-C7BB-4CD6-90F0-504AEBFA5F9B}" presName="FlexibleEmptyPlaceHolder" presStyleCnt="0"/>
      <dgm:spPr/>
    </dgm:pt>
    <dgm:pt modelId="{A56DE0AD-E2E2-4C4A-9452-0022BC69AFD4}" type="pres">
      <dgm:prSet presAssocID="{472DCF86-C7BB-4CD6-90F0-504AEBFA5F9B}" presName="ConnectLine" presStyleLbl="sibTrans1D1" presStyleIdx="1" presStyleCnt="3"/>
      <dgm:spPr/>
    </dgm:pt>
    <dgm:pt modelId="{0F52C80C-A556-4926-BC47-4DE6016119B8}" type="pres">
      <dgm:prSet presAssocID="{472DCF86-C7BB-4CD6-90F0-504AEBFA5F9B}" presName="ConnectorPoint" presStyleLbl="node1" presStyleIdx="1" presStyleCnt="3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06805ED-5A3C-4064-94F0-4EB1DF7636C1}" type="pres">
      <dgm:prSet presAssocID="{472DCF86-C7BB-4CD6-90F0-504AEBFA5F9B}" presName="EmptyPlaceHolder" presStyleCnt="0"/>
      <dgm:spPr/>
    </dgm:pt>
    <dgm:pt modelId="{9EB8B8F4-FDAE-44AA-8E03-CBAF03A2709D}" type="pres">
      <dgm:prSet presAssocID="{6D2827BF-8A1F-4C66-8B2B-EE99214ED44C}" presName="spaceBetweenRectangles" presStyleCnt="0"/>
      <dgm:spPr/>
    </dgm:pt>
    <dgm:pt modelId="{3F5499FB-8C0C-4289-AC2E-296A0D4AF14B}" type="pres">
      <dgm:prSet presAssocID="{6C2E2AB6-2325-4C7E-A55E-975B573671C0}" presName="composite" presStyleCnt="0"/>
      <dgm:spPr/>
    </dgm:pt>
    <dgm:pt modelId="{0FE1B66B-4F80-4D24-864C-65366E02DEF3}" type="pres">
      <dgm:prSet presAssocID="{6C2E2AB6-2325-4C7E-A55E-975B573671C0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B064334B-9E24-421D-A711-0069A22DDD5D}" type="pres">
      <dgm:prSet presAssocID="{6C2E2AB6-2325-4C7E-A55E-975B573671C0}" presName="L2TextContainerWrapper" presStyleCnt="0">
        <dgm:presLayoutVars>
          <dgm:bulletEnabled val="1"/>
        </dgm:presLayoutVars>
      </dgm:prSet>
      <dgm:spPr/>
    </dgm:pt>
    <dgm:pt modelId="{2763B5B4-7AA1-4909-8655-958604D0EDE0}" type="pres">
      <dgm:prSet presAssocID="{6C2E2AB6-2325-4C7E-A55E-975B573671C0}" presName="L2TextContainer" presStyleLbl="bgAccFollowNode1" presStyleIdx="2" presStyleCnt="3"/>
      <dgm:spPr/>
    </dgm:pt>
    <dgm:pt modelId="{E43F4298-0685-41F7-BF7D-CB49F17BA203}" type="pres">
      <dgm:prSet presAssocID="{6C2E2AB6-2325-4C7E-A55E-975B573671C0}" presName="FlexibleEmptyPlaceHolder" presStyleCnt="0"/>
      <dgm:spPr/>
    </dgm:pt>
    <dgm:pt modelId="{3E2E5930-E10E-410E-A529-0E72A422E6F4}" type="pres">
      <dgm:prSet presAssocID="{6C2E2AB6-2325-4C7E-A55E-975B573671C0}" presName="ConnectLine" presStyleLbl="sibTrans1D1" presStyleIdx="2" presStyleCnt="3"/>
      <dgm:spPr/>
    </dgm:pt>
    <dgm:pt modelId="{1C9827C4-BB62-4481-941D-980D661B2C4A}" type="pres">
      <dgm:prSet presAssocID="{6C2E2AB6-2325-4C7E-A55E-975B573671C0}" presName="ConnectorPoint" presStyleLbl="node1" presStyleIdx="2" presStyleCnt="3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787356-2795-4C74-8BCD-0FA3F750FE28}" type="pres">
      <dgm:prSet presAssocID="{6C2E2AB6-2325-4C7E-A55E-975B573671C0}" presName="EmptyPlaceHolder" presStyleCnt="0"/>
      <dgm:spPr/>
    </dgm:pt>
  </dgm:ptLst>
  <dgm:cxnLst>
    <dgm:cxn modelId="{3F64450A-7473-457F-920F-1455D3CA6167}" srcId="{0DC5CF68-9240-4233-93C0-0A44323FD588}" destId="{472DCF86-C7BB-4CD6-90F0-504AEBFA5F9B}" srcOrd="1" destOrd="0" parTransId="{86CDAE42-9F3C-4E56-8583-6DC07E666858}" sibTransId="{6D2827BF-8A1F-4C66-8B2B-EE99214ED44C}"/>
    <dgm:cxn modelId="{44E78A17-60C3-497A-B6FC-1C45A7F7E46C}" type="presOf" srcId="{6D99C083-6A68-41BB-8868-BD8D14FC79D2}" destId="{3B977B4B-0CA1-46F8-88DB-81D0767880A9}" srcOrd="0" destOrd="0" presId="urn:microsoft.com/office/officeart/2017/3/layout/HorizontalLabelsTimeline"/>
    <dgm:cxn modelId="{2BFA421D-5B69-4B9C-ADB8-89165200B624}" type="presOf" srcId="{472DCF86-C7BB-4CD6-90F0-504AEBFA5F9B}" destId="{1FFB5F5C-89FB-4D55-B429-9A828A2FFC71}" srcOrd="0" destOrd="0" presId="urn:microsoft.com/office/officeart/2017/3/layout/HorizontalLabelsTimeline"/>
    <dgm:cxn modelId="{1B2B6365-4003-4114-8ABB-5DB942C7ADB8}" srcId="{6C2E2AB6-2325-4C7E-A55E-975B573671C0}" destId="{B642F854-FD04-420C-8C4C-5E59BC15A071}" srcOrd="0" destOrd="0" parTransId="{8F5C35C3-FF09-49F2-A7F0-CFA92E73AB0A}" sibTransId="{7EEF4CF9-9212-4BBA-A1BC-AD5E7EA8D922}"/>
    <dgm:cxn modelId="{E1239A66-B007-4020-9D6D-5E508065E500}" srcId="{472DCF86-C7BB-4CD6-90F0-504AEBFA5F9B}" destId="{CDAF1232-9409-4A3F-ABFC-5419036D5971}" srcOrd="0" destOrd="0" parTransId="{515A9158-88BA-4986-B400-71929FB77E32}" sibTransId="{C09D6AB7-D573-4A0E-B611-B1A269EA36F4}"/>
    <dgm:cxn modelId="{7FD91C53-02A7-4F1A-BF0D-1CA618B39579}" type="presOf" srcId="{6C2E2AB6-2325-4C7E-A55E-975B573671C0}" destId="{0FE1B66B-4F80-4D24-864C-65366E02DEF3}" srcOrd="0" destOrd="0" presId="urn:microsoft.com/office/officeart/2017/3/layout/HorizontalLabelsTimeline"/>
    <dgm:cxn modelId="{15481C59-3258-46DC-B78B-1CFB5957A3FA}" srcId="{0DC5CF68-9240-4233-93C0-0A44323FD588}" destId="{6C2E2AB6-2325-4C7E-A55E-975B573671C0}" srcOrd="2" destOrd="0" parTransId="{E31DF9F6-5388-49A6-BDD0-659EDF2EDE8F}" sibTransId="{6AC941C0-0BDB-4D64-9AA7-4A0DEEA18940}"/>
    <dgm:cxn modelId="{828C9A81-6D6C-4CA5-B654-6F7C7E9C2D2B}" srcId="{0DC5CF68-9240-4233-93C0-0A44323FD588}" destId="{6D99C083-6A68-41BB-8868-BD8D14FC79D2}" srcOrd="0" destOrd="0" parTransId="{F82C3E1F-8AC3-41DA-936E-DA98E882A07F}" sibTransId="{C7F64856-0479-4C82-8A71-6569E07C4D2D}"/>
    <dgm:cxn modelId="{409E328E-C39D-43C9-BDF3-A61AAF44A419}" type="presOf" srcId="{B642F854-FD04-420C-8C4C-5E59BC15A071}" destId="{2763B5B4-7AA1-4909-8655-958604D0EDE0}" srcOrd="0" destOrd="0" presId="urn:microsoft.com/office/officeart/2017/3/layout/HorizontalLabelsTimeline"/>
    <dgm:cxn modelId="{DA1E8C9A-A045-42E0-9372-EB118952BA32}" type="presOf" srcId="{F2FCE98F-7005-47FC-B85C-4069152C8897}" destId="{9E9828A5-9870-4E31-BC1E-606211BD4E0F}" srcOrd="0" destOrd="0" presId="urn:microsoft.com/office/officeart/2017/3/layout/HorizontalLabelsTimeline"/>
    <dgm:cxn modelId="{12B370A9-51E9-4553-8CEC-778DE32765DC}" srcId="{6D99C083-6A68-41BB-8868-BD8D14FC79D2}" destId="{F2FCE98F-7005-47FC-B85C-4069152C8897}" srcOrd="0" destOrd="0" parTransId="{7B739720-437D-41FC-A7D3-F58FB9AC0ADD}" sibTransId="{FE244C45-7AB0-47BB-A569-B82EE581FF11}"/>
    <dgm:cxn modelId="{2933D3BE-98C6-4949-9531-66511C58CD8D}" type="presOf" srcId="{CDAF1232-9409-4A3F-ABFC-5419036D5971}" destId="{698B42B4-829C-450F-9851-1C555A6482F2}" srcOrd="0" destOrd="0" presId="urn:microsoft.com/office/officeart/2017/3/layout/HorizontalLabelsTimeline"/>
    <dgm:cxn modelId="{079F2CE9-E719-4EB7-BC80-A4A5E54318D2}" type="presOf" srcId="{0DC5CF68-9240-4233-93C0-0A44323FD588}" destId="{97C1E786-ED0B-4838-830D-D16849BA7BDE}" srcOrd="0" destOrd="0" presId="urn:microsoft.com/office/officeart/2017/3/layout/HorizontalLabelsTimeline"/>
    <dgm:cxn modelId="{1F365332-0841-4268-BC23-44561047553B}" type="presParOf" srcId="{97C1E786-ED0B-4838-830D-D16849BA7BDE}" destId="{ECB4D6B5-1B26-4575-90BE-328B6F72763C}" srcOrd="0" destOrd="0" presId="urn:microsoft.com/office/officeart/2017/3/layout/HorizontalLabelsTimeline"/>
    <dgm:cxn modelId="{FA4CE3FB-EAFD-4E25-82D3-66FE8F144543}" type="presParOf" srcId="{97C1E786-ED0B-4838-830D-D16849BA7BDE}" destId="{F5E96CDC-EDC2-4BC6-A622-2AA9C39CC40B}" srcOrd="1" destOrd="0" presId="urn:microsoft.com/office/officeart/2017/3/layout/HorizontalLabelsTimeline"/>
    <dgm:cxn modelId="{CA912C03-4C3F-4091-95CA-07541788A36C}" type="presParOf" srcId="{F5E96CDC-EDC2-4BC6-A622-2AA9C39CC40B}" destId="{8CCB217A-920D-4775-A0B8-E8308678C128}" srcOrd="0" destOrd="0" presId="urn:microsoft.com/office/officeart/2017/3/layout/HorizontalLabelsTimeline"/>
    <dgm:cxn modelId="{3D1A9032-64B2-4B37-A594-FCCBBACC798F}" type="presParOf" srcId="{8CCB217A-920D-4775-A0B8-E8308678C128}" destId="{3B977B4B-0CA1-46F8-88DB-81D0767880A9}" srcOrd="0" destOrd="0" presId="urn:microsoft.com/office/officeart/2017/3/layout/HorizontalLabelsTimeline"/>
    <dgm:cxn modelId="{1DA7BD93-AD98-49EA-B363-2DBB3A5AA131}" type="presParOf" srcId="{8CCB217A-920D-4775-A0B8-E8308678C128}" destId="{E2B8097A-106E-4A61-B30C-312AE5DDE310}" srcOrd="1" destOrd="0" presId="urn:microsoft.com/office/officeart/2017/3/layout/HorizontalLabelsTimeline"/>
    <dgm:cxn modelId="{095BD1D2-4A91-409F-9934-90956C7B3103}" type="presParOf" srcId="{E2B8097A-106E-4A61-B30C-312AE5DDE310}" destId="{9E9828A5-9870-4E31-BC1E-606211BD4E0F}" srcOrd="0" destOrd="0" presId="urn:microsoft.com/office/officeart/2017/3/layout/HorizontalLabelsTimeline"/>
    <dgm:cxn modelId="{AD1D9D84-2B0D-44ED-A60F-8D20C63AD609}" type="presParOf" srcId="{E2B8097A-106E-4A61-B30C-312AE5DDE310}" destId="{4D19582A-8FAB-4BCA-AC0C-47AF8CF83B8A}" srcOrd="1" destOrd="0" presId="urn:microsoft.com/office/officeart/2017/3/layout/HorizontalLabelsTimeline"/>
    <dgm:cxn modelId="{82700C32-6F19-40CC-8F8A-1D03158D572C}" type="presParOf" srcId="{8CCB217A-920D-4775-A0B8-E8308678C128}" destId="{ED13054E-FCC4-4AF5-B8F1-E077427C0DAB}" srcOrd="2" destOrd="0" presId="urn:microsoft.com/office/officeart/2017/3/layout/HorizontalLabelsTimeline"/>
    <dgm:cxn modelId="{2EB7139E-FB7F-45D1-AC21-C4B174B1AF83}" type="presParOf" srcId="{8CCB217A-920D-4775-A0B8-E8308678C128}" destId="{0F08DDD7-1ED9-4B49-B773-634B382DFAE8}" srcOrd="3" destOrd="0" presId="urn:microsoft.com/office/officeart/2017/3/layout/HorizontalLabelsTimeline"/>
    <dgm:cxn modelId="{35843056-BE8F-4C08-9F55-12AB1E30D06F}" type="presParOf" srcId="{8CCB217A-920D-4775-A0B8-E8308678C128}" destId="{7E3166E0-04A2-4C9C-BF72-82032E4482E8}" srcOrd="4" destOrd="0" presId="urn:microsoft.com/office/officeart/2017/3/layout/HorizontalLabelsTimeline"/>
    <dgm:cxn modelId="{74C995A5-5445-4998-8C97-EB43429617B8}" type="presParOf" srcId="{F5E96CDC-EDC2-4BC6-A622-2AA9C39CC40B}" destId="{6D4D3671-0390-4B77-80E9-280C5D34B473}" srcOrd="1" destOrd="0" presId="urn:microsoft.com/office/officeart/2017/3/layout/HorizontalLabelsTimeline"/>
    <dgm:cxn modelId="{E739E648-ED35-4022-A25F-7CA078A66058}" type="presParOf" srcId="{F5E96CDC-EDC2-4BC6-A622-2AA9C39CC40B}" destId="{8623ADD4-62C4-4DF7-8A42-42ADA9E557E9}" srcOrd="2" destOrd="0" presId="urn:microsoft.com/office/officeart/2017/3/layout/HorizontalLabelsTimeline"/>
    <dgm:cxn modelId="{22C2EA58-656E-4DF3-94B0-120AC1494099}" type="presParOf" srcId="{8623ADD4-62C4-4DF7-8A42-42ADA9E557E9}" destId="{1FFB5F5C-89FB-4D55-B429-9A828A2FFC71}" srcOrd="0" destOrd="0" presId="urn:microsoft.com/office/officeart/2017/3/layout/HorizontalLabelsTimeline"/>
    <dgm:cxn modelId="{E46183B5-7594-4BB7-8FDD-C076ED7D6252}" type="presParOf" srcId="{8623ADD4-62C4-4DF7-8A42-42ADA9E557E9}" destId="{97274899-E87E-4DC1-BC77-0442051BDBE4}" srcOrd="1" destOrd="0" presId="urn:microsoft.com/office/officeart/2017/3/layout/HorizontalLabelsTimeline"/>
    <dgm:cxn modelId="{B0C4F461-5E2E-470D-92C5-E0CF22920446}" type="presParOf" srcId="{97274899-E87E-4DC1-BC77-0442051BDBE4}" destId="{698B42B4-829C-450F-9851-1C555A6482F2}" srcOrd="0" destOrd="0" presId="urn:microsoft.com/office/officeart/2017/3/layout/HorizontalLabelsTimeline"/>
    <dgm:cxn modelId="{0B69D6FB-3000-4F5D-88CF-03C8DA294D1B}" type="presParOf" srcId="{97274899-E87E-4DC1-BC77-0442051BDBE4}" destId="{E10BB8F9-EC1D-4597-AEB9-28AFC5284F74}" srcOrd="1" destOrd="0" presId="urn:microsoft.com/office/officeart/2017/3/layout/HorizontalLabelsTimeline"/>
    <dgm:cxn modelId="{056C01F6-FEBD-4130-98FF-8E37EC73307F}" type="presParOf" srcId="{8623ADD4-62C4-4DF7-8A42-42ADA9E557E9}" destId="{A56DE0AD-E2E2-4C4A-9452-0022BC69AFD4}" srcOrd="2" destOrd="0" presId="urn:microsoft.com/office/officeart/2017/3/layout/HorizontalLabelsTimeline"/>
    <dgm:cxn modelId="{84739F18-CC6E-47CB-82E8-C42605CC8CF5}" type="presParOf" srcId="{8623ADD4-62C4-4DF7-8A42-42ADA9E557E9}" destId="{0F52C80C-A556-4926-BC47-4DE6016119B8}" srcOrd="3" destOrd="0" presId="urn:microsoft.com/office/officeart/2017/3/layout/HorizontalLabelsTimeline"/>
    <dgm:cxn modelId="{ED45C2FC-4D25-4CEB-9B5D-E932EA477E6E}" type="presParOf" srcId="{8623ADD4-62C4-4DF7-8A42-42ADA9E557E9}" destId="{F06805ED-5A3C-4064-94F0-4EB1DF7636C1}" srcOrd="4" destOrd="0" presId="urn:microsoft.com/office/officeart/2017/3/layout/HorizontalLabelsTimeline"/>
    <dgm:cxn modelId="{58A1198D-89F6-4DB6-96E7-D1A993B06C74}" type="presParOf" srcId="{F5E96CDC-EDC2-4BC6-A622-2AA9C39CC40B}" destId="{9EB8B8F4-FDAE-44AA-8E03-CBAF03A2709D}" srcOrd="3" destOrd="0" presId="urn:microsoft.com/office/officeart/2017/3/layout/HorizontalLabelsTimeline"/>
    <dgm:cxn modelId="{3E4B44AB-CB7A-4B77-847C-0281C62CD699}" type="presParOf" srcId="{F5E96CDC-EDC2-4BC6-A622-2AA9C39CC40B}" destId="{3F5499FB-8C0C-4289-AC2E-296A0D4AF14B}" srcOrd="4" destOrd="0" presId="urn:microsoft.com/office/officeart/2017/3/layout/HorizontalLabelsTimeline"/>
    <dgm:cxn modelId="{3075E19A-70D3-4F9D-B94F-36B7AC77E814}" type="presParOf" srcId="{3F5499FB-8C0C-4289-AC2E-296A0D4AF14B}" destId="{0FE1B66B-4F80-4D24-864C-65366E02DEF3}" srcOrd="0" destOrd="0" presId="urn:microsoft.com/office/officeart/2017/3/layout/HorizontalLabelsTimeline"/>
    <dgm:cxn modelId="{C8F83BBA-BFD3-43FB-A70D-E926EC3465C9}" type="presParOf" srcId="{3F5499FB-8C0C-4289-AC2E-296A0D4AF14B}" destId="{B064334B-9E24-421D-A711-0069A22DDD5D}" srcOrd="1" destOrd="0" presId="urn:microsoft.com/office/officeart/2017/3/layout/HorizontalLabelsTimeline"/>
    <dgm:cxn modelId="{A58E840B-4F7B-418F-82F8-D852D5CB4135}" type="presParOf" srcId="{B064334B-9E24-421D-A711-0069A22DDD5D}" destId="{2763B5B4-7AA1-4909-8655-958604D0EDE0}" srcOrd="0" destOrd="0" presId="urn:microsoft.com/office/officeart/2017/3/layout/HorizontalLabelsTimeline"/>
    <dgm:cxn modelId="{40F4E9BC-3ECE-4C97-B430-4B69E08C75F7}" type="presParOf" srcId="{B064334B-9E24-421D-A711-0069A22DDD5D}" destId="{E43F4298-0685-41F7-BF7D-CB49F17BA203}" srcOrd="1" destOrd="0" presId="urn:microsoft.com/office/officeart/2017/3/layout/HorizontalLabelsTimeline"/>
    <dgm:cxn modelId="{5E38D822-DDF1-45F2-88E1-A9394F6A3D43}" type="presParOf" srcId="{3F5499FB-8C0C-4289-AC2E-296A0D4AF14B}" destId="{3E2E5930-E10E-410E-A529-0E72A422E6F4}" srcOrd="2" destOrd="0" presId="urn:microsoft.com/office/officeart/2017/3/layout/HorizontalLabelsTimeline"/>
    <dgm:cxn modelId="{FA2F99D0-C2EE-4A15-863B-75FF0BEC1B8E}" type="presParOf" srcId="{3F5499FB-8C0C-4289-AC2E-296A0D4AF14B}" destId="{1C9827C4-BB62-4481-941D-980D661B2C4A}" srcOrd="3" destOrd="0" presId="urn:microsoft.com/office/officeart/2017/3/layout/HorizontalLabelsTimeline"/>
    <dgm:cxn modelId="{254F6496-C1F9-45AB-9478-37A6585EEB00}" type="presParOf" srcId="{3F5499FB-8C0C-4289-AC2E-296A0D4AF14B}" destId="{DB787356-2795-4C74-8BCD-0FA3F750FE28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6975A-C6DB-4168-8101-040060456522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5FD8D1-7EA0-42A5-B4CF-28C306081743}">
      <dgm:prSet phldrT="[Text]"/>
      <dgm:spPr/>
      <dgm:t>
        <a:bodyPr/>
        <a:lstStyle/>
        <a:p>
          <a:r>
            <a:rPr lang="en-US" dirty="0"/>
            <a:t>Prior to Start</a:t>
          </a:r>
        </a:p>
      </dgm:t>
    </dgm:pt>
    <dgm:pt modelId="{29242FE6-6B97-48AA-946D-AC35A677FA05}" type="parTrans" cxnId="{26F5B91B-C447-4589-A167-3889F0FB4DEC}">
      <dgm:prSet/>
      <dgm:spPr/>
      <dgm:t>
        <a:bodyPr/>
        <a:lstStyle/>
        <a:p>
          <a:endParaRPr lang="en-US"/>
        </a:p>
      </dgm:t>
    </dgm:pt>
    <dgm:pt modelId="{2568359D-A64B-495F-AEDE-D9447500D1EA}" type="sibTrans" cxnId="{26F5B91B-C447-4589-A167-3889F0FB4DEC}">
      <dgm:prSet/>
      <dgm:spPr/>
      <dgm:t>
        <a:bodyPr/>
        <a:lstStyle/>
        <a:p>
          <a:endParaRPr lang="en-US"/>
        </a:p>
      </dgm:t>
    </dgm:pt>
    <dgm:pt modelId="{5284788D-CA9C-43A3-8F21-FDAAC73524BD}">
      <dgm:prSet phldrT="[Text]"/>
      <dgm:spPr/>
      <dgm:t>
        <a:bodyPr/>
        <a:lstStyle/>
        <a:p>
          <a:r>
            <a:rPr lang="en-US" dirty="0"/>
            <a:t>30 Days </a:t>
          </a:r>
        </a:p>
      </dgm:t>
    </dgm:pt>
    <dgm:pt modelId="{E6A5D867-B1F7-4903-A5B2-1AFD39D69625}" type="parTrans" cxnId="{DF68FF39-D54F-45F2-871C-A8A5EE338992}">
      <dgm:prSet/>
      <dgm:spPr/>
      <dgm:t>
        <a:bodyPr/>
        <a:lstStyle/>
        <a:p>
          <a:endParaRPr lang="en-US"/>
        </a:p>
      </dgm:t>
    </dgm:pt>
    <dgm:pt modelId="{51A713B0-BE80-41F7-99C7-2BF78CDEB579}" type="sibTrans" cxnId="{DF68FF39-D54F-45F2-871C-A8A5EE338992}">
      <dgm:prSet/>
      <dgm:spPr/>
      <dgm:t>
        <a:bodyPr/>
        <a:lstStyle/>
        <a:p>
          <a:endParaRPr lang="en-US"/>
        </a:p>
      </dgm:t>
    </dgm:pt>
    <dgm:pt modelId="{16D53D51-A8D8-4918-A97E-1AA04D70F271}">
      <dgm:prSet phldrT="[Text]"/>
      <dgm:spPr/>
      <dgm:t>
        <a:bodyPr/>
        <a:lstStyle/>
        <a:p>
          <a:r>
            <a:rPr lang="en-US" dirty="0"/>
            <a:t>45 Days </a:t>
          </a:r>
        </a:p>
      </dgm:t>
    </dgm:pt>
    <dgm:pt modelId="{2FFBE30E-C838-40D0-9BF5-AE5B25A07883}" type="parTrans" cxnId="{7373AE4A-03A6-4942-90E5-998DDBAA2314}">
      <dgm:prSet/>
      <dgm:spPr/>
      <dgm:t>
        <a:bodyPr/>
        <a:lstStyle/>
        <a:p>
          <a:endParaRPr lang="en-US"/>
        </a:p>
      </dgm:t>
    </dgm:pt>
    <dgm:pt modelId="{BBEA5BEF-FFDD-4AAB-A155-2F0F8D5445C7}" type="sibTrans" cxnId="{7373AE4A-03A6-4942-90E5-998DDBAA2314}">
      <dgm:prSet/>
      <dgm:spPr/>
      <dgm:t>
        <a:bodyPr/>
        <a:lstStyle/>
        <a:p>
          <a:endParaRPr lang="en-US"/>
        </a:p>
      </dgm:t>
    </dgm:pt>
    <dgm:pt modelId="{97EA627E-9556-4C43-BDB0-1A15F4848D3B}">
      <dgm:prSet phldrT="[Text]"/>
      <dgm:spPr/>
      <dgm:t>
        <a:bodyPr/>
        <a:lstStyle/>
        <a:p>
          <a:r>
            <a:rPr lang="en-US" dirty="0"/>
            <a:t>Immunizations#</a:t>
          </a:r>
        </a:p>
      </dgm:t>
    </dgm:pt>
    <dgm:pt modelId="{22D1FC89-5218-4A50-A85A-D8E679087060}" type="parTrans" cxnId="{8F382924-3B2F-47D6-8717-34BD8421B19B}">
      <dgm:prSet/>
      <dgm:spPr/>
      <dgm:t>
        <a:bodyPr/>
        <a:lstStyle/>
        <a:p>
          <a:endParaRPr lang="en-US"/>
        </a:p>
      </dgm:t>
    </dgm:pt>
    <dgm:pt modelId="{B20FA33D-1345-4B20-B26F-F68197D7634D}" type="sibTrans" cxnId="{8F382924-3B2F-47D6-8717-34BD8421B19B}">
      <dgm:prSet/>
      <dgm:spPr/>
      <dgm:t>
        <a:bodyPr/>
        <a:lstStyle/>
        <a:p>
          <a:endParaRPr lang="en-US"/>
        </a:p>
      </dgm:t>
    </dgm:pt>
    <dgm:pt modelId="{0112C834-0324-4937-ACE9-A2F3C19B76C1}">
      <dgm:prSet phldrT="[Text]"/>
      <dgm:spPr/>
      <dgm:t>
        <a:bodyPr/>
        <a:lstStyle/>
        <a:p>
          <a:r>
            <a:rPr lang="en-US" dirty="0"/>
            <a:t>90 Days</a:t>
          </a:r>
        </a:p>
      </dgm:t>
    </dgm:pt>
    <dgm:pt modelId="{8092B065-C369-4797-ABAE-9F5B3ACD369E}" type="parTrans" cxnId="{E4D63AFA-B21C-4C88-878C-5F8EEBD01B48}">
      <dgm:prSet/>
      <dgm:spPr/>
      <dgm:t>
        <a:bodyPr/>
        <a:lstStyle/>
        <a:p>
          <a:endParaRPr lang="en-US"/>
        </a:p>
      </dgm:t>
    </dgm:pt>
    <dgm:pt modelId="{6D06A7CC-AB42-4B15-9136-DBCA4F9CAA75}" type="sibTrans" cxnId="{E4D63AFA-B21C-4C88-878C-5F8EEBD01B48}">
      <dgm:prSet/>
      <dgm:spPr/>
      <dgm:t>
        <a:bodyPr/>
        <a:lstStyle/>
        <a:p>
          <a:endParaRPr lang="en-US"/>
        </a:p>
      </dgm:t>
    </dgm:pt>
    <dgm:pt modelId="{74F90438-3CD4-4876-8826-D4CFB7BAE846}">
      <dgm:prSet phldrT="[Text]"/>
      <dgm:spPr/>
      <dgm:t>
        <a:bodyPr/>
        <a:lstStyle/>
        <a:p>
          <a:r>
            <a:rPr lang="en-US" dirty="0"/>
            <a:t>Physical </a:t>
          </a:r>
          <a:r>
            <a:rPr lang="en-US" dirty="0">
              <a:latin typeface="Calibri Light" panose="020F0302020204030204"/>
            </a:rPr>
            <a:t>Exams</a:t>
          </a:r>
          <a:r>
            <a:rPr lang="en-US" dirty="0"/>
            <a:t>*</a:t>
          </a:r>
        </a:p>
      </dgm:t>
    </dgm:pt>
    <dgm:pt modelId="{79F54EDF-8DEF-47F6-AC68-86C8CD87265C}" type="parTrans" cxnId="{B88497B3-7A81-4422-92DF-E4DFFB4D66C4}">
      <dgm:prSet/>
      <dgm:spPr/>
      <dgm:t>
        <a:bodyPr/>
        <a:lstStyle/>
        <a:p>
          <a:endParaRPr lang="en-US"/>
        </a:p>
      </dgm:t>
    </dgm:pt>
    <dgm:pt modelId="{6C98B7CF-C7FA-4CD6-BEF8-0AE9AA39F061}" type="sibTrans" cxnId="{B88497B3-7A81-4422-92DF-E4DFFB4D66C4}">
      <dgm:prSet/>
      <dgm:spPr/>
      <dgm:t>
        <a:bodyPr/>
        <a:lstStyle/>
        <a:p>
          <a:endParaRPr lang="en-US"/>
        </a:p>
      </dgm:t>
    </dgm:pt>
    <dgm:pt modelId="{6D9E9C19-D279-4DAF-BDC7-968EC72FB5F6}">
      <dgm:prSet phldrT="[Text]" custT="1"/>
      <dgm:spPr/>
      <dgm:t>
        <a:bodyPr/>
        <a:lstStyle/>
        <a:p>
          <a:pPr rtl="0"/>
          <a:r>
            <a:rPr lang="en-US" sz="1600" dirty="0"/>
            <a:t>Screenings</a:t>
          </a:r>
          <a:r>
            <a:rPr lang="en-US" sz="1400" dirty="0">
              <a:latin typeface="Calibri Light" panose="020F0302020204030204"/>
            </a:rPr>
            <a:t> </a:t>
          </a:r>
          <a:r>
            <a:rPr lang="en-US" sz="1200" dirty="0">
              <a:latin typeface="Calibri Light" panose="020F0302020204030204"/>
            </a:rPr>
            <a:t>               </a:t>
          </a:r>
          <a:r>
            <a:rPr lang="en-US" sz="1200" dirty="0"/>
            <a:t>ex.Developmental, Social Emotional, Hearing and Vision</a:t>
          </a:r>
          <a:endParaRPr lang="en-US" sz="1400" dirty="0"/>
        </a:p>
      </dgm:t>
    </dgm:pt>
    <dgm:pt modelId="{2D6BA8DE-B1E4-4F35-B0A7-907A7A529FC1}" type="parTrans" cxnId="{E0AC09C4-E06B-4FCC-BDCB-C671A85FC7AC}">
      <dgm:prSet/>
      <dgm:spPr/>
      <dgm:t>
        <a:bodyPr/>
        <a:lstStyle/>
        <a:p>
          <a:endParaRPr lang="en-US"/>
        </a:p>
      </dgm:t>
    </dgm:pt>
    <dgm:pt modelId="{C0204420-EB70-4935-8A36-FBD4BDF7FBF1}" type="sibTrans" cxnId="{E0AC09C4-E06B-4FCC-BDCB-C671A85FC7AC}">
      <dgm:prSet/>
      <dgm:spPr/>
      <dgm:t>
        <a:bodyPr/>
        <a:lstStyle/>
        <a:p>
          <a:endParaRPr lang="en-US"/>
        </a:p>
      </dgm:t>
    </dgm:pt>
    <dgm:pt modelId="{431CDC8E-14E6-4348-B8B5-6B0452D8606C}">
      <dgm:prSet phldrT="[Text]"/>
      <dgm:spPr/>
      <dgm:t>
        <a:bodyPr/>
        <a:lstStyle/>
        <a:p>
          <a:r>
            <a:rPr lang="en-US" dirty="0"/>
            <a:t>Dental Exam</a:t>
          </a:r>
        </a:p>
      </dgm:t>
    </dgm:pt>
    <dgm:pt modelId="{82693D0E-6F00-416C-BB7F-D2D79BB85035}" type="parTrans" cxnId="{78EC4425-9DF5-4B80-8C17-90830C2350AB}">
      <dgm:prSet/>
      <dgm:spPr/>
      <dgm:t>
        <a:bodyPr/>
        <a:lstStyle/>
        <a:p>
          <a:endParaRPr lang="en-US"/>
        </a:p>
      </dgm:t>
    </dgm:pt>
    <dgm:pt modelId="{09FF04D3-0DA1-402B-A2BE-563ABE13ABC1}" type="sibTrans" cxnId="{78EC4425-9DF5-4B80-8C17-90830C2350AB}">
      <dgm:prSet/>
      <dgm:spPr/>
      <dgm:t>
        <a:bodyPr/>
        <a:lstStyle/>
        <a:p>
          <a:endParaRPr lang="en-US"/>
        </a:p>
      </dgm:t>
    </dgm:pt>
    <dgm:pt modelId="{03CB5BD0-393E-4EC7-A2AC-2599997C80D0}">
      <dgm:prSet phldrT="[Text]"/>
      <dgm:spPr/>
      <dgm:t>
        <a:bodyPr/>
        <a:lstStyle/>
        <a:p>
          <a:r>
            <a:rPr lang="en-US" dirty="0"/>
            <a:t>Blood lead screening</a:t>
          </a:r>
        </a:p>
      </dgm:t>
    </dgm:pt>
    <dgm:pt modelId="{09D7B050-F4D6-472C-B070-799EE3CAADC1}" type="parTrans" cxnId="{3F2D3A7D-2691-4235-82CA-CF8EE3D9EF7F}">
      <dgm:prSet/>
      <dgm:spPr/>
      <dgm:t>
        <a:bodyPr/>
        <a:lstStyle/>
        <a:p>
          <a:endParaRPr lang="en-US"/>
        </a:p>
      </dgm:t>
    </dgm:pt>
    <dgm:pt modelId="{E180B596-8529-437B-9922-77B805930183}" type="sibTrans" cxnId="{3F2D3A7D-2691-4235-82CA-CF8EE3D9EF7F}">
      <dgm:prSet/>
      <dgm:spPr/>
      <dgm:t>
        <a:bodyPr/>
        <a:lstStyle/>
        <a:p>
          <a:endParaRPr lang="en-US"/>
        </a:p>
      </dgm:t>
    </dgm:pt>
    <dgm:pt modelId="{746CCF81-2254-487D-85F1-DFAAC0B047EE}" type="pres">
      <dgm:prSet presAssocID="{D076975A-C6DB-4168-8101-04006045652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51EF85C-7FC0-4DBB-A05E-C44898AE57B6}" type="pres">
      <dgm:prSet presAssocID="{0112C834-0324-4937-ACE9-A2F3C19B76C1}" presName="Accent4" presStyleCnt="0"/>
      <dgm:spPr/>
    </dgm:pt>
    <dgm:pt modelId="{4FE327F5-CF05-4E61-91C6-8397AF155D92}" type="pres">
      <dgm:prSet presAssocID="{0112C834-0324-4937-ACE9-A2F3C19B76C1}" presName="Accent" presStyleLbl="node1" presStyleIdx="0" presStyleCnt="4"/>
      <dgm:spPr/>
    </dgm:pt>
    <dgm:pt modelId="{4BBCC594-5AF5-4535-A58D-7303B6FC0C59}" type="pres">
      <dgm:prSet presAssocID="{0112C834-0324-4937-ACE9-A2F3C19B76C1}" presName="ParentBackground4" presStyleCnt="0"/>
      <dgm:spPr/>
    </dgm:pt>
    <dgm:pt modelId="{6A3D2114-7A69-4F7B-B457-49E304C7E8E3}" type="pres">
      <dgm:prSet presAssocID="{0112C834-0324-4937-ACE9-A2F3C19B76C1}" presName="ParentBackground" presStyleLbl="fgAcc1" presStyleIdx="0" presStyleCnt="4"/>
      <dgm:spPr/>
    </dgm:pt>
    <dgm:pt modelId="{BECCCB55-042B-402B-98A8-3C89B464CDF7}" type="pres">
      <dgm:prSet presAssocID="{0112C834-0324-4937-ACE9-A2F3C19B76C1}" presName="Child4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3D6C93D-C2D2-4892-818D-90A5B86961D7}" type="pres">
      <dgm:prSet presAssocID="{0112C834-0324-4937-ACE9-A2F3C19B76C1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B67C79E-C6CC-477D-9AF8-7E3164D431A9}" type="pres">
      <dgm:prSet presAssocID="{16D53D51-A8D8-4918-A97E-1AA04D70F271}" presName="Accent3" presStyleCnt="0"/>
      <dgm:spPr/>
    </dgm:pt>
    <dgm:pt modelId="{B7173312-FFAD-4993-BAD5-FEFC23705841}" type="pres">
      <dgm:prSet presAssocID="{16D53D51-A8D8-4918-A97E-1AA04D70F271}" presName="Accent" presStyleLbl="node1" presStyleIdx="1" presStyleCnt="4"/>
      <dgm:spPr/>
    </dgm:pt>
    <dgm:pt modelId="{342FCE20-0787-415C-AA47-1486C6C82482}" type="pres">
      <dgm:prSet presAssocID="{16D53D51-A8D8-4918-A97E-1AA04D70F271}" presName="ParentBackground3" presStyleCnt="0"/>
      <dgm:spPr/>
    </dgm:pt>
    <dgm:pt modelId="{1837EF4C-370D-445C-8218-D06F0A21428C}" type="pres">
      <dgm:prSet presAssocID="{16D53D51-A8D8-4918-A97E-1AA04D70F271}" presName="ParentBackground" presStyleLbl="fgAcc1" presStyleIdx="1" presStyleCnt="4"/>
      <dgm:spPr/>
    </dgm:pt>
    <dgm:pt modelId="{3E65BE37-5E52-434E-883E-0BA86EFB6A81}" type="pres">
      <dgm:prSet presAssocID="{16D53D51-A8D8-4918-A97E-1AA04D70F271}" presName="Child3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A0610A6-75CB-4E7E-A681-17BB5AF164BE}" type="pres">
      <dgm:prSet presAssocID="{16D53D51-A8D8-4918-A97E-1AA04D70F271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BD2AC37D-98BA-444E-B441-DBA4835C051D}" type="pres">
      <dgm:prSet presAssocID="{5284788D-CA9C-43A3-8F21-FDAAC73524BD}" presName="Accent2" presStyleCnt="0"/>
      <dgm:spPr/>
    </dgm:pt>
    <dgm:pt modelId="{7835679E-58F0-44DE-A9CD-EA3DA4667858}" type="pres">
      <dgm:prSet presAssocID="{5284788D-CA9C-43A3-8F21-FDAAC73524BD}" presName="Accent" presStyleLbl="node1" presStyleIdx="2" presStyleCnt="4"/>
      <dgm:spPr/>
    </dgm:pt>
    <dgm:pt modelId="{FE21816D-B86E-412E-ADA7-1F5EC7B65892}" type="pres">
      <dgm:prSet presAssocID="{5284788D-CA9C-43A3-8F21-FDAAC73524BD}" presName="ParentBackground2" presStyleCnt="0"/>
      <dgm:spPr/>
    </dgm:pt>
    <dgm:pt modelId="{5E1C1942-00FE-43C2-8094-15DB850E6398}" type="pres">
      <dgm:prSet presAssocID="{5284788D-CA9C-43A3-8F21-FDAAC73524BD}" presName="ParentBackground" presStyleLbl="fgAcc1" presStyleIdx="2" presStyleCnt="4"/>
      <dgm:spPr/>
    </dgm:pt>
    <dgm:pt modelId="{440C1C00-7676-4859-B953-59F36F962D51}" type="pres">
      <dgm:prSet presAssocID="{5284788D-CA9C-43A3-8F21-FDAAC73524BD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EA4A132-9073-4BB4-8231-BF45411EDF02}" type="pres">
      <dgm:prSet presAssocID="{5284788D-CA9C-43A3-8F21-FDAAC73524BD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D51AF40D-2A37-4C90-9B29-87AD777C8AFB}" type="pres">
      <dgm:prSet presAssocID="{A45FD8D1-7EA0-42A5-B4CF-28C306081743}" presName="Accent1" presStyleCnt="0"/>
      <dgm:spPr/>
    </dgm:pt>
    <dgm:pt modelId="{A40943A5-2A35-4DAE-AC25-87C51FAA3E60}" type="pres">
      <dgm:prSet presAssocID="{A45FD8D1-7EA0-42A5-B4CF-28C306081743}" presName="Accent" presStyleLbl="node1" presStyleIdx="3" presStyleCnt="4"/>
      <dgm:spPr/>
    </dgm:pt>
    <dgm:pt modelId="{8A857581-9C3A-4459-AB84-B15B454EDE03}" type="pres">
      <dgm:prSet presAssocID="{A45FD8D1-7EA0-42A5-B4CF-28C306081743}" presName="ParentBackground1" presStyleCnt="0"/>
      <dgm:spPr/>
    </dgm:pt>
    <dgm:pt modelId="{E9504955-2A70-49C2-95E0-8AFDD39F13A2}" type="pres">
      <dgm:prSet presAssocID="{A45FD8D1-7EA0-42A5-B4CF-28C306081743}" presName="ParentBackground" presStyleLbl="fgAcc1" presStyleIdx="3" presStyleCnt="4"/>
      <dgm:spPr/>
    </dgm:pt>
    <dgm:pt modelId="{5D9FAB1A-94A2-44DA-82AD-73F3B2E6E3C0}" type="pres">
      <dgm:prSet presAssocID="{A45FD8D1-7EA0-42A5-B4CF-28C306081743}" presName="Child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ED07925-FD6B-48A3-B34E-FC1359ACE718}" type="pres">
      <dgm:prSet presAssocID="{A45FD8D1-7EA0-42A5-B4CF-28C306081743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5163903-4999-4661-9C80-B76AB898007E}" type="presOf" srcId="{A45FD8D1-7EA0-42A5-B4CF-28C306081743}" destId="{E9504955-2A70-49C2-95E0-8AFDD39F13A2}" srcOrd="0" destOrd="0" presId="urn:microsoft.com/office/officeart/2011/layout/CircleProcess"/>
    <dgm:cxn modelId="{26F5B91B-C447-4589-A167-3889F0FB4DEC}" srcId="{D076975A-C6DB-4168-8101-040060456522}" destId="{A45FD8D1-7EA0-42A5-B4CF-28C306081743}" srcOrd="0" destOrd="0" parTransId="{29242FE6-6B97-48AA-946D-AC35A677FA05}" sibTransId="{2568359D-A64B-495F-AEDE-D9447500D1EA}"/>
    <dgm:cxn modelId="{A866DB1C-C7B8-4314-A3FD-78D828636C1B}" type="presOf" srcId="{0112C834-0324-4937-ACE9-A2F3C19B76C1}" destId="{C3D6C93D-C2D2-4892-818D-90A5B86961D7}" srcOrd="1" destOrd="0" presId="urn:microsoft.com/office/officeart/2011/layout/CircleProcess"/>
    <dgm:cxn modelId="{558E0522-56ED-4F77-A135-A07FC521C26F}" type="presOf" srcId="{97EA627E-9556-4C43-BDB0-1A15F4848D3B}" destId="{5D9FAB1A-94A2-44DA-82AD-73F3B2E6E3C0}" srcOrd="0" destOrd="0" presId="urn:microsoft.com/office/officeart/2011/layout/CircleProcess"/>
    <dgm:cxn modelId="{8F382924-3B2F-47D6-8717-34BD8421B19B}" srcId="{A45FD8D1-7EA0-42A5-B4CF-28C306081743}" destId="{97EA627E-9556-4C43-BDB0-1A15F4848D3B}" srcOrd="0" destOrd="0" parTransId="{22D1FC89-5218-4A50-A85A-D8E679087060}" sibTransId="{B20FA33D-1345-4B20-B26F-F68197D7634D}"/>
    <dgm:cxn modelId="{78EC4425-9DF5-4B80-8C17-90830C2350AB}" srcId="{0112C834-0324-4937-ACE9-A2F3C19B76C1}" destId="{431CDC8E-14E6-4348-B8B5-6B0452D8606C}" srcOrd="0" destOrd="0" parTransId="{82693D0E-6F00-416C-BB7F-D2D79BB85035}" sibTransId="{09FF04D3-0DA1-402B-A2BE-563ABE13ABC1}"/>
    <dgm:cxn modelId="{9ECA9035-D63E-4BBF-A2B8-3C2D606DA318}" type="presOf" srcId="{A45FD8D1-7EA0-42A5-B4CF-28C306081743}" destId="{AED07925-FD6B-48A3-B34E-FC1359ACE718}" srcOrd="1" destOrd="0" presId="urn:microsoft.com/office/officeart/2011/layout/CircleProcess"/>
    <dgm:cxn modelId="{DF68FF39-D54F-45F2-871C-A8A5EE338992}" srcId="{D076975A-C6DB-4168-8101-040060456522}" destId="{5284788D-CA9C-43A3-8F21-FDAAC73524BD}" srcOrd="1" destOrd="0" parTransId="{E6A5D867-B1F7-4903-A5B2-1AFD39D69625}" sibTransId="{51A713B0-BE80-41F7-99C7-2BF78CDEB579}"/>
    <dgm:cxn modelId="{BA31D045-9986-4071-9468-497119DCC404}" type="presOf" srcId="{16D53D51-A8D8-4918-A97E-1AA04D70F271}" destId="{AA0610A6-75CB-4E7E-A681-17BB5AF164BE}" srcOrd="1" destOrd="0" presId="urn:microsoft.com/office/officeart/2011/layout/CircleProcess"/>
    <dgm:cxn modelId="{419DAE66-263A-45EB-9953-024DE1E31B7B}" type="presOf" srcId="{5284788D-CA9C-43A3-8F21-FDAAC73524BD}" destId="{5E1C1942-00FE-43C2-8094-15DB850E6398}" srcOrd="0" destOrd="0" presId="urn:microsoft.com/office/officeart/2011/layout/CircleProcess"/>
    <dgm:cxn modelId="{7373AE4A-03A6-4942-90E5-998DDBAA2314}" srcId="{D076975A-C6DB-4168-8101-040060456522}" destId="{16D53D51-A8D8-4918-A97E-1AA04D70F271}" srcOrd="2" destOrd="0" parTransId="{2FFBE30E-C838-40D0-9BF5-AE5B25A07883}" sibTransId="{BBEA5BEF-FFDD-4AAB-A155-2F0F8D5445C7}"/>
    <dgm:cxn modelId="{80836256-C305-4DBA-8D1A-C31E16A178D8}" type="presOf" srcId="{0112C834-0324-4937-ACE9-A2F3C19B76C1}" destId="{6A3D2114-7A69-4F7B-B457-49E304C7E8E3}" srcOrd="0" destOrd="0" presId="urn:microsoft.com/office/officeart/2011/layout/CircleProcess"/>
    <dgm:cxn modelId="{B80F495A-F459-4324-A4A4-3A535D15B4CC}" type="presOf" srcId="{431CDC8E-14E6-4348-B8B5-6B0452D8606C}" destId="{BECCCB55-042B-402B-98A8-3C89B464CDF7}" srcOrd="0" destOrd="0" presId="urn:microsoft.com/office/officeart/2011/layout/CircleProcess"/>
    <dgm:cxn modelId="{1AF9E55A-3E45-44C1-858D-923E6239CECB}" type="presOf" srcId="{6D9E9C19-D279-4DAF-BDC7-968EC72FB5F6}" destId="{3E65BE37-5E52-434E-883E-0BA86EFB6A81}" srcOrd="0" destOrd="0" presId="urn:microsoft.com/office/officeart/2011/layout/CircleProcess"/>
    <dgm:cxn modelId="{3F2D3A7D-2691-4235-82CA-CF8EE3D9EF7F}" srcId="{0112C834-0324-4937-ACE9-A2F3C19B76C1}" destId="{03CB5BD0-393E-4EC7-A2AC-2599997C80D0}" srcOrd="1" destOrd="0" parTransId="{09D7B050-F4D6-472C-B070-799EE3CAADC1}" sibTransId="{E180B596-8529-437B-9922-77B805930183}"/>
    <dgm:cxn modelId="{CA9A1189-A7BE-45CC-B12D-FFDBCAA927D0}" type="presOf" srcId="{16D53D51-A8D8-4918-A97E-1AA04D70F271}" destId="{1837EF4C-370D-445C-8218-D06F0A21428C}" srcOrd="0" destOrd="0" presId="urn:microsoft.com/office/officeart/2011/layout/CircleProcess"/>
    <dgm:cxn modelId="{722B41A3-577B-438F-A30F-DEDB8FCE2C2A}" type="presOf" srcId="{5284788D-CA9C-43A3-8F21-FDAAC73524BD}" destId="{4EA4A132-9073-4BB4-8231-BF45411EDF02}" srcOrd="1" destOrd="0" presId="urn:microsoft.com/office/officeart/2011/layout/CircleProcess"/>
    <dgm:cxn modelId="{A1A66BB3-A853-4439-BEE2-090A491A937E}" type="presOf" srcId="{D076975A-C6DB-4168-8101-040060456522}" destId="{746CCF81-2254-487D-85F1-DFAAC0B047EE}" srcOrd="0" destOrd="0" presId="urn:microsoft.com/office/officeart/2011/layout/CircleProcess"/>
    <dgm:cxn modelId="{B88497B3-7A81-4422-92DF-E4DFFB4D66C4}" srcId="{5284788D-CA9C-43A3-8F21-FDAAC73524BD}" destId="{74F90438-3CD4-4876-8826-D4CFB7BAE846}" srcOrd="0" destOrd="0" parTransId="{79F54EDF-8DEF-47F6-AC68-86C8CD87265C}" sibTransId="{6C98B7CF-C7FA-4CD6-BEF8-0AE9AA39F061}"/>
    <dgm:cxn modelId="{E0AC09C4-E06B-4FCC-BDCB-C671A85FC7AC}" srcId="{16D53D51-A8D8-4918-A97E-1AA04D70F271}" destId="{6D9E9C19-D279-4DAF-BDC7-968EC72FB5F6}" srcOrd="0" destOrd="0" parTransId="{2D6BA8DE-B1E4-4F35-B0A7-907A7A529FC1}" sibTransId="{C0204420-EB70-4935-8A36-FBD4BDF7FBF1}"/>
    <dgm:cxn modelId="{FAE919E0-50FF-4476-A99D-D4DE702D8782}" type="presOf" srcId="{03CB5BD0-393E-4EC7-A2AC-2599997C80D0}" destId="{BECCCB55-042B-402B-98A8-3C89B464CDF7}" srcOrd="0" destOrd="1" presId="urn:microsoft.com/office/officeart/2011/layout/CircleProcess"/>
    <dgm:cxn modelId="{CB1899E6-3E69-473C-8888-2848163DFA18}" type="presOf" srcId="{74F90438-3CD4-4876-8826-D4CFB7BAE846}" destId="{440C1C00-7676-4859-B953-59F36F962D51}" srcOrd="0" destOrd="0" presId="urn:microsoft.com/office/officeart/2011/layout/CircleProcess"/>
    <dgm:cxn modelId="{E4D63AFA-B21C-4C88-878C-5F8EEBD01B48}" srcId="{D076975A-C6DB-4168-8101-040060456522}" destId="{0112C834-0324-4937-ACE9-A2F3C19B76C1}" srcOrd="3" destOrd="0" parTransId="{8092B065-C369-4797-ABAE-9F5B3ACD369E}" sibTransId="{6D06A7CC-AB42-4B15-9136-DBCA4F9CAA75}"/>
    <dgm:cxn modelId="{4CABC14A-4578-4E61-A97F-DD05B6E28A09}" type="presParOf" srcId="{746CCF81-2254-487D-85F1-DFAAC0B047EE}" destId="{C51EF85C-7FC0-4DBB-A05E-C44898AE57B6}" srcOrd="0" destOrd="0" presId="urn:microsoft.com/office/officeart/2011/layout/CircleProcess"/>
    <dgm:cxn modelId="{D550006F-8F83-46A9-A424-BD982D12EA68}" type="presParOf" srcId="{C51EF85C-7FC0-4DBB-A05E-C44898AE57B6}" destId="{4FE327F5-CF05-4E61-91C6-8397AF155D92}" srcOrd="0" destOrd="0" presId="urn:microsoft.com/office/officeart/2011/layout/CircleProcess"/>
    <dgm:cxn modelId="{DD0AEB42-E21B-42EE-8A58-A44BE829D8BF}" type="presParOf" srcId="{746CCF81-2254-487D-85F1-DFAAC0B047EE}" destId="{4BBCC594-5AF5-4535-A58D-7303B6FC0C59}" srcOrd="1" destOrd="0" presId="urn:microsoft.com/office/officeart/2011/layout/CircleProcess"/>
    <dgm:cxn modelId="{E1E5054F-CF9E-4999-892B-F1687B5BB6D4}" type="presParOf" srcId="{4BBCC594-5AF5-4535-A58D-7303B6FC0C59}" destId="{6A3D2114-7A69-4F7B-B457-49E304C7E8E3}" srcOrd="0" destOrd="0" presId="urn:microsoft.com/office/officeart/2011/layout/CircleProcess"/>
    <dgm:cxn modelId="{EFF44811-019C-4A28-BD00-15F5BD30A9DB}" type="presParOf" srcId="{746CCF81-2254-487D-85F1-DFAAC0B047EE}" destId="{BECCCB55-042B-402B-98A8-3C89B464CDF7}" srcOrd="2" destOrd="0" presId="urn:microsoft.com/office/officeart/2011/layout/CircleProcess"/>
    <dgm:cxn modelId="{1BE8F8FA-902B-48E8-B281-EA76C241CC24}" type="presParOf" srcId="{746CCF81-2254-487D-85F1-DFAAC0B047EE}" destId="{C3D6C93D-C2D2-4892-818D-90A5B86961D7}" srcOrd="3" destOrd="0" presId="urn:microsoft.com/office/officeart/2011/layout/CircleProcess"/>
    <dgm:cxn modelId="{C89E60C9-03F7-44F2-A90E-AC176A746792}" type="presParOf" srcId="{746CCF81-2254-487D-85F1-DFAAC0B047EE}" destId="{6B67C79E-C6CC-477D-9AF8-7E3164D431A9}" srcOrd="4" destOrd="0" presId="urn:microsoft.com/office/officeart/2011/layout/CircleProcess"/>
    <dgm:cxn modelId="{12A41D72-9D6D-485B-B848-D5332C7FACD2}" type="presParOf" srcId="{6B67C79E-C6CC-477D-9AF8-7E3164D431A9}" destId="{B7173312-FFAD-4993-BAD5-FEFC23705841}" srcOrd="0" destOrd="0" presId="urn:microsoft.com/office/officeart/2011/layout/CircleProcess"/>
    <dgm:cxn modelId="{25F66F8C-8C01-4CBC-96FD-2B0D60EDC67F}" type="presParOf" srcId="{746CCF81-2254-487D-85F1-DFAAC0B047EE}" destId="{342FCE20-0787-415C-AA47-1486C6C82482}" srcOrd="5" destOrd="0" presId="urn:microsoft.com/office/officeart/2011/layout/CircleProcess"/>
    <dgm:cxn modelId="{5EB5B26E-E4CF-456B-BFD9-A9427A52E44C}" type="presParOf" srcId="{342FCE20-0787-415C-AA47-1486C6C82482}" destId="{1837EF4C-370D-445C-8218-D06F0A21428C}" srcOrd="0" destOrd="0" presId="urn:microsoft.com/office/officeart/2011/layout/CircleProcess"/>
    <dgm:cxn modelId="{7B883FA0-2CA1-4312-A1ED-70850889EAC5}" type="presParOf" srcId="{746CCF81-2254-487D-85F1-DFAAC0B047EE}" destId="{3E65BE37-5E52-434E-883E-0BA86EFB6A81}" srcOrd="6" destOrd="0" presId="urn:microsoft.com/office/officeart/2011/layout/CircleProcess"/>
    <dgm:cxn modelId="{0EFE392C-8A6C-4021-8A6E-C2A4E4FF9DEB}" type="presParOf" srcId="{746CCF81-2254-487D-85F1-DFAAC0B047EE}" destId="{AA0610A6-75CB-4E7E-A681-17BB5AF164BE}" srcOrd="7" destOrd="0" presId="urn:microsoft.com/office/officeart/2011/layout/CircleProcess"/>
    <dgm:cxn modelId="{88E4AA83-0C95-4266-B022-8BDB255416F9}" type="presParOf" srcId="{746CCF81-2254-487D-85F1-DFAAC0B047EE}" destId="{BD2AC37D-98BA-444E-B441-DBA4835C051D}" srcOrd="8" destOrd="0" presId="urn:microsoft.com/office/officeart/2011/layout/CircleProcess"/>
    <dgm:cxn modelId="{12CEA14B-1EC1-4CBD-93FB-D7842A0A85F3}" type="presParOf" srcId="{BD2AC37D-98BA-444E-B441-DBA4835C051D}" destId="{7835679E-58F0-44DE-A9CD-EA3DA4667858}" srcOrd="0" destOrd="0" presId="urn:microsoft.com/office/officeart/2011/layout/CircleProcess"/>
    <dgm:cxn modelId="{AB882108-767C-4480-B620-6E1FBA4CDD00}" type="presParOf" srcId="{746CCF81-2254-487D-85F1-DFAAC0B047EE}" destId="{FE21816D-B86E-412E-ADA7-1F5EC7B65892}" srcOrd="9" destOrd="0" presId="urn:microsoft.com/office/officeart/2011/layout/CircleProcess"/>
    <dgm:cxn modelId="{7AE63B60-F0DA-4813-B556-1CAC8830DA8F}" type="presParOf" srcId="{FE21816D-B86E-412E-ADA7-1F5EC7B65892}" destId="{5E1C1942-00FE-43C2-8094-15DB850E6398}" srcOrd="0" destOrd="0" presId="urn:microsoft.com/office/officeart/2011/layout/CircleProcess"/>
    <dgm:cxn modelId="{87FCC1F8-0E73-47C2-9546-7F87273E9673}" type="presParOf" srcId="{746CCF81-2254-487D-85F1-DFAAC0B047EE}" destId="{440C1C00-7676-4859-B953-59F36F962D51}" srcOrd="10" destOrd="0" presId="urn:microsoft.com/office/officeart/2011/layout/CircleProcess"/>
    <dgm:cxn modelId="{77DC8998-8254-4C19-A18F-4E36A908FF1F}" type="presParOf" srcId="{746CCF81-2254-487D-85F1-DFAAC0B047EE}" destId="{4EA4A132-9073-4BB4-8231-BF45411EDF02}" srcOrd="11" destOrd="0" presId="urn:microsoft.com/office/officeart/2011/layout/CircleProcess"/>
    <dgm:cxn modelId="{B754D992-A842-4632-93B0-BB37AD230D35}" type="presParOf" srcId="{746CCF81-2254-487D-85F1-DFAAC0B047EE}" destId="{D51AF40D-2A37-4C90-9B29-87AD777C8AFB}" srcOrd="12" destOrd="0" presId="urn:microsoft.com/office/officeart/2011/layout/CircleProcess"/>
    <dgm:cxn modelId="{B459B4CA-2C3B-46D4-8256-9DD7C3BA6D7E}" type="presParOf" srcId="{D51AF40D-2A37-4C90-9B29-87AD777C8AFB}" destId="{A40943A5-2A35-4DAE-AC25-87C51FAA3E60}" srcOrd="0" destOrd="0" presId="urn:microsoft.com/office/officeart/2011/layout/CircleProcess"/>
    <dgm:cxn modelId="{7068BC98-68FF-4E6F-83FD-B0618429AF31}" type="presParOf" srcId="{746CCF81-2254-487D-85F1-DFAAC0B047EE}" destId="{8A857581-9C3A-4459-AB84-B15B454EDE03}" srcOrd="13" destOrd="0" presId="urn:microsoft.com/office/officeart/2011/layout/CircleProcess"/>
    <dgm:cxn modelId="{866874D9-B23D-40B6-A57D-2CEDF93BAB80}" type="presParOf" srcId="{8A857581-9C3A-4459-AB84-B15B454EDE03}" destId="{E9504955-2A70-49C2-95E0-8AFDD39F13A2}" srcOrd="0" destOrd="0" presId="urn:microsoft.com/office/officeart/2011/layout/CircleProcess"/>
    <dgm:cxn modelId="{14D4143F-4E65-4919-A018-9EAA4C0F38D7}" type="presParOf" srcId="{746CCF81-2254-487D-85F1-DFAAC0B047EE}" destId="{5D9FAB1A-94A2-44DA-82AD-73F3B2E6E3C0}" srcOrd="14" destOrd="0" presId="urn:microsoft.com/office/officeart/2011/layout/CircleProcess"/>
    <dgm:cxn modelId="{30E17084-0176-4733-9FF6-D690D81500E7}" type="presParOf" srcId="{746CCF81-2254-487D-85F1-DFAAC0B047EE}" destId="{AED07925-FD6B-48A3-B34E-FC1359ACE718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1C45B-DAE1-4E72-B85C-A6B6B139DE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B02E2-DC76-43BE-AA3C-EC094CD37FEA}">
      <dgm:prSet/>
      <dgm:spPr/>
      <dgm:t>
        <a:bodyPr/>
        <a:lstStyle/>
        <a:p>
          <a:r>
            <a:rPr lang="en-US" dirty="0"/>
            <a:t>Allergy </a:t>
          </a:r>
        </a:p>
        <a:p>
          <a:r>
            <a:rPr lang="en-US" dirty="0"/>
            <a:t>and </a:t>
          </a:r>
        </a:p>
        <a:p>
          <a:r>
            <a:rPr lang="en-US" dirty="0"/>
            <a:t>Chronic Health Conditions   </a:t>
          </a:r>
        </a:p>
      </dgm:t>
    </dgm:pt>
    <dgm:pt modelId="{C5E746D2-254B-4358-94E7-4B1BC2CC8BF9}" type="parTrans" cxnId="{B050622A-A961-4354-8F74-3413458C1ADE}">
      <dgm:prSet/>
      <dgm:spPr/>
      <dgm:t>
        <a:bodyPr/>
        <a:lstStyle/>
        <a:p>
          <a:endParaRPr lang="en-US"/>
        </a:p>
      </dgm:t>
    </dgm:pt>
    <dgm:pt modelId="{BFA97A49-985E-490A-B69C-A5E3A1EFE082}" type="sibTrans" cxnId="{B050622A-A961-4354-8F74-3413458C1ADE}">
      <dgm:prSet/>
      <dgm:spPr/>
      <dgm:t>
        <a:bodyPr/>
        <a:lstStyle/>
        <a:p>
          <a:endParaRPr lang="en-US"/>
        </a:p>
      </dgm:t>
    </dgm:pt>
    <dgm:pt modelId="{8033DBF8-9B7F-41C2-8BBC-D73DC342C1A8}">
      <dgm:prSet custT="1"/>
      <dgm:spPr/>
      <dgm:t>
        <a:bodyPr/>
        <a:lstStyle/>
        <a:p>
          <a:r>
            <a:rPr lang="en-US" sz="1400" dirty="0"/>
            <a:t>Infectious </a:t>
          </a:r>
        </a:p>
        <a:p>
          <a:r>
            <a:rPr lang="en-US" sz="1400" dirty="0"/>
            <a:t>and </a:t>
          </a:r>
        </a:p>
        <a:p>
          <a:r>
            <a:rPr lang="en-US" sz="1400" dirty="0"/>
            <a:t>Communicable Disease  </a:t>
          </a:r>
        </a:p>
        <a:p>
          <a:r>
            <a:rPr lang="en-US" sz="1400" dirty="0"/>
            <a:t>Prevention/Control</a:t>
          </a:r>
        </a:p>
      </dgm:t>
    </dgm:pt>
    <dgm:pt modelId="{80A4E7E1-56D6-4598-9D08-1967A77BE5E1}" type="parTrans" cxnId="{45ECCC35-786C-4F51-8AA5-504A923D0C4A}">
      <dgm:prSet/>
      <dgm:spPr/>
      <dgm:t>
        <a:bodyPr/>
        <a:lstStyle/>
        <a:p>
          <a:endParaRPr lang="en-US"/>
        </a:p>
      </dgm:t>
    </dgm:pt>
    <dgm:pt modelId="{7C57E3F9-4CE3-419F-9450-8981C1F353F6}" type="sibTrans" cxnId="{45ECCC35-786C-4F51-8AA5-504A923D0C4A}">
      <dgm:prSet/>
      <dgm:spPr/>
      <dgm:t>
        <a:bodyPr/>
        <a:lstStyle/>
        <a:p>
          <a:endParaRPr lang="en-US"/>
        </a:p>
      </dgm:t>
    </dgm:pt>
    <dgm:pt modelId="{213CF1B9-04DF-48D4-AF1A-6B90E88071A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dirty="0"/>
            <a:t>Daily Health Checks</a:t>
          </a:r>
        </a:p>
      </dgm:t>
    </dgm:pt>
    <dgm:pt modelId="{F4B6E287-F1BA-4657-BE83-0C28CA44932E}" type="parTrans" cxnId="{F49D5DCD-A0AB-423F-82DA-BD668042CCA0}">
      <dgm:prSet/>
      <dgm:spPr/>
      <dgm:t>
        <a:bodyPr/>
        <a:lstStyle/>
        <a:p>
          <a:endParaRPr lang="en-US"/>
        </a:p>
      </dgm:t>
    </dgm:pt>
    <dgm:pt modelId="{5C5E650B-BEF3-41A0-A061-24DC7009B264}" type="sibTrans" cxnId="{F49D5DCD-A0AB-423F-82DA-BD668042CCA0}">
      <dgm:prSet/>
      <dgm:spPr/>
      <dgm:t>
        <a:bodyPr/>
        <a:lstStyle/>
        <a:p>
          <a:endParaRPr lang="en-US"/>
        </a:p>
      </dgm:t>
    </dgm:pt>
    <dgm:pt modelId="{C43E35CC-C67C-481D-8036-63F6E4856E4F}">
      <dgm:prSet/>
      <dgm:spPr/>
      <dgm:t>
        <a:bodyPr/>
        <a:lstStyle/>
        <a:p>
          <a:r>
            <a:rPr lang="en-US" dirty="0"/>
            <a:t>Injury/Incident  Prevention </a:t>
          </a:r>
        </a:p>
      </dgm:t>
    </dgm:pt>
    <dgm:pt modelId="{119C2A76-F58E-4B2E-A7E1-54E044CE996D}" type="parTrans" cxnId="{BAFD25BC-A648-4003-BCBF-A7DBF8DE4A5A}">
      <dgm:prSet/>
      <dgm:spPr/>
      <dgm:t>
        <a:bodyPr/>
        <a:lstStyle/>
        <a:p>
          <a:endParaRPr lang="en-US"/>
        </a:p>
      </dgm:t>
    </dgm:pt>
    <dgm:pt modelId="{25A5123D-8D9C-4CE6-B2F3-D1F21CEA0FFD}" type="sibTrans" cxnId="{BAFD25BC-A648-4003-BCBF-A7DBF8DE4A5A}">
      <dgm:prSet/>
      <dgm:spPr/>
      <dgm:t>
        <a:bodyPr/>
        <a:lstStyle/>
        <a:p>
          <a:endParaRPr lang="en-US"/>
        </a:p>
      </dgm:t>
    </dgm:pt>
    <dgm:pt modelId="{C5834CAB-7AE4-44C5-8E12-8C36D3056562}">
      <dgm:prSet custT="1"/>
      <dgm:spPr/>
      <dgm:t>
        <a:bodyPr/>
        <a:lstStyle/>
        <a:p>
          <a:pPr>
            <a:lnSpc>
              <a:spcPct val="150000"/>
            </a:lnSpc>
            <a:spcAft>
              <a:spcPct val="15000"/>
            </a:spcAft>
          </a:pPr>
          <a:r>
            <a:rPr lang="en-US" sz="1400" dirty="0"/>
            <a:t>First Aid Kits</a:t>
          </a:r>
        </a:p>
      </dgm:t>
    </dgm:pt>
    <dgm:pt modelId="{E5F159C2-12C1-43F4-B0B7-01A2C25725FE}" type="parTrans" cxnId="{8188F755-A144-400C-B0A6-0546D512E6E7}">
      <dgm:prSet/>
      <dgm:spPr/>
      <dgm:t>
        <a:bodyPr/>
        <a:lstStyle/>
        <a:p>
          <a:endParaRPr lang="en-US"/>
        </a:p>
      </dgm:t>
    </dgm:pt>
    <dgm:pt modelId="{31F53988-DF3D-46AE-8D1E-CDDFB9825B24}" type="sibTrans" cxnId="{8188F755-A144-400C-B0A6-0546D512E6E7}">
      <dgm:prSet/>
      <dgm:spPr/>
      <dgm:t>
        <a:bodyPr/>
        <a:lstStyle/>
        <a:p>
          <a:endParaRPr lang="en-US"/>
        </a:p>
      </dgm:t>
    </dgm:pt>
    <dgm:pt modelId="{5B32060F-C33E-4702-8F91-215A0EFFBEFE}">
      <dgm:prSet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700" dirty="0"/>
        </a:p>
      </dgm:t>
    </dgm:pt>
    <dgm:pt modelId="{0DADCB17-6028-4528-B832-E87FF3FE9FCF}" type="parTrans" cxnId="{35A59247-C571-4CB7-ADAC-017A7A34748E}">
      <dgm:prSet/>
      <dgm:spPr/>
      <dgm:t>
        <a:bodyPr/>
        <a:lstStyle/>
        <a:p>
          <a:endParaRPr lang="en-US"/>
        </a:p>
      </dgm:t>
    </dgm:pt>
    <dgm:pt modelId="{98349628-A28C-4FE6-8FDC-4A352D8DF1AC}" type="sibTrans" cxnId="{35A59247-C571-4CB7-ADAC-017A7A34748E}">
      <dgm:prSet/>
      <dgm:spPr/>
      <dgm:t>
        <a:bodyPr/>
        <a:lstStyle/>
        <a:p>
          <a:endParaRPr lang="en-US"/>
        </a:p>
      </dgm:t>
    </dgm:pt>
    <dgm:pt modelId="{94AA8135-F0D7-4BB3-81F3-9544D8D2D049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 dirty="0"/>
            <a:t>Secure Plans/Specialized Training</a:t>
          </a:r>
        </a:p>
      </dgm:t>
    </dgm:pt>
    <dgm:pt modelId="{13EC4413-AB56-411B-874A-91A8371F0449}" type="parTrans" cxnId="{61B94BC7-A672-4D93-97FD-581AF2C4AC92}">
      <dgm:prSet/>
      <dgm:spPr/>
      <dgm:t>
        <a:bodyPr/>
        <a:lstStyle/>
        <a:p>
          <a:endParaRPr lang="en-US"/>
        </a:p>
      </dgm:t>
    </dgm:pt>
    <dgm:pt modelId="{3522C1F9-586F-4404-866A-BD0C891D8801}" type="sibTrans" cxnId="{61B94BC7-A672-4D93-97FD-581AF2C4AC92}">
      <dgm:prSet/>
      <dgm:spPr/>
      <dgm:t>
        <a:bodyPr/>
        <a:lstStyle/>
        <a:p>
          <a:endParaRPr lang="en-US"/>
        </a:p>
      </dgm:t>
    </dgm:pt>
    <dgm:pt modelId="{8150F322-7539-426C-9DE8-7C9F2603C1FA}">
      <dgm:prSet custT="1"/>
      <dgm:spPr/>
      <dgm:t>
        <a:bodyPr/>
        <a:lstStyle/>
        <a:p>
          <a:pPr>
            <a:lnSpc>
              <a:spcPct val="150000"/>
            </a:lnSpc>
            <a:spcAft>
              <a:spcPts val="1200"/>
            </a:spcAft>
          </a:pPr>
          <a:r>
            <a:rPr lang="en-US" sz="1400" dirty="0"/>
            <a:t>Response Strategies </a:t>
          </a:r>
        </a:p>
      </dgm:t>
    </dgm:pt>
    <dgm:pt modelId="{63CC44F6-72EA-4BDA-87C3-714F329896DD}" type="parTrans" cxnId="{5B8ECD43-7869-49D7-8808-FF6687986331}">
      <dgm:prSet/>
      <dgm:spPr/>
      <dgm:t>
        <a:bodyPr/>
        <a:lstStyle/>
        <a:p>
          <a:endParaRPr lang="en-US"/>
        </a:p>
      </dgm:t>
    </dgm:pt>
    <dgm:pt modelId="{4229A7E5-FA29-4455-A142-A110A48AF557}" type="sibTrans" cxnId="{5B8ECD43-7869-49D7-8808-FF6687986331}">
      <dgm:prSet/>
      <dgm:spPr/>
      <dgm:t>
        <a:bodyPr/>
        <a:lstStyle/>
        <a:p>
          <a:endParaRPr lang="en-US"/>
        </a:p>
      </dgm:t>
    </dgm:pt>
    <dgm:pt modelId="{32428A92-6BA2-4F7F-87C0-4E095B38A042}">
      <dgm:prSet custT="1"/>
      <dgm:spPr/>
      <dgm:t>
        <a:bodyPr/>
        <a:lstStyle/>
        <a:p>
          <a:pPr>
            <a:lnSpc>
              <a:spcPts val="2100"/>
            </a:lnSpc>
            <a:spcAft>
              <a:spcPts val="380"/>
            </a:spcAft>
          </a:pPr>
          <a:r>
            <a:rPr lang="en-US" sz="1400" dirty="0"/>
            <a:t>Abuse and Neglect Reporting</a:t>
          </a:r>
        </a:p>
      </dgm:t>
    </dgm:pt>
    <dgm:pt modelId="{2ACA7FC0-EB5A-45B7-9DDA-CF2140C2D20F}" type="parTrans" cxnId="{1B31EF7A-C5A7-4909-90AE-21C37EAF7DAB}">
      <dgm:prSet/>
      <dgm:spPr/>
      <dgm:t>
        <a:bodyPr/>
        <a:lstStyle/>
        <a:p>
          <a:endParaRPr lang="en-US"/>
        </a:p>
      </dgm:t>
    </dgm:pt>
    <dgm:pt modelId="{B6C43750-E004-442D-A8FB-33547A75B777}" type="sibTrans" cxnId="{1B31EF7A-C5A7-4909-90AE-21C37EAF7DAB}">
      <dgm:prSet/>
      <dgm:spPr/>
      <dgm:t>
        <a:bodyPr/>
        <a:lstStyle/>
        <a:p>
          <a:endParaRPr lang="en-US"/>
        </a:p>
      </dgm:t>
    </dgm:pt>
    <dgm:pt modelId="{74C709DE-B641-4530-8083-90B848CC3CFC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400" dirty="0"/>
            <a:t>Risk Reduction and Emergency Procedures </a:t>
          </a:r>
        </a:p>
      </dgm:t>
    </dgm:pt>
    <dgm:pt modelId="{70DCB02D-0F65-4CB5-9F33-CD5F3F624769}" type="parTrans" cxnId="{9221D959-E9FA-4586-B3EA-F51DAD59C6A9}">
      <dgm:prSet/>
      <dgm:spPr/>
      <dgm:t>
        <a:bodyPr/>
        <a:lstStyle/>
        <a:p>
          <a:endParaRPr lang="en-US"/>
        </a:p>
      </dgm:t>
    </dgm:pt>
    <dgm:pt modelId="{7742A61B-27DE-47CA-8E81-A06B6B50FC0F}" type="sibTrans" cxnId="{9221D959-E9FA-4586-B3EA-F51DAD59C6A9}">
      <dgm:prSet/>
      <dgm:spPr/>
      <dgm:t>
        <a:bodyPr/>
        <a:lstStyle/>
        <a:p>
          <a:endParaRPr lang="en-US"/>
        </a:p>
      </dgm:t>
    </dgm:pt>
    <dgm:pt modelId="{96B46FBD-1C9D-407F-AB43-0C7D852DE226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1400" dirty="0"/>
            <a:t> Active Supervision</a:t>
          </a:r>
        </a:p>
      </dgm:t>
    </dgm:pt>
    <dgm:pt modelId="{0D207626-96B4-48E3-BA1F-AB62C3A3566F}" type="parTrans" cxnId="{A0EC51B4-B5B6-4984-BD7B-4B468A3D8921}">
      <dgm:prSet/>
      <dgm:spPr/>
      <dgm:t>
        <a:bodyPr/>
        <a:lstStyle/>
        <a:p>
          <a:endParaRPr lang="en-US"/>
        </a:p>
      </dgm:t>
    </dgm:pt>
    <dgm:pt modelId="{33B4141F-9654-4DCA-82A8-2DC2C23E8972}" type="sibTrans" cxnId="{A0EC51B4-B5B6-4984-BD7B-4B468A3D8921}">
      <dgm:prSet/>
      <dgm:spPr/>
      <dgm:t>
        <a:bodyPr/>
        <a:lstStyle/>
        <a:p>
          <a:endParaRPr lang="en-US"/>
        </a:p>
      </dgm:t>
    </dgm:pt>
    <dgm:pt modelId="{964C6320-55EB-4501-961B-9DA553BE83A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Abusive Head Trauma/       Sudden Unexpected Infant Death Syndrome</a:t>
          </a:r>
        </a:p>
      </dgm:t>
    </dgm:pt>
    <dgm:pt modelId="{06D8E822-4773-479E-89FB-F12DA102084E}" type="parTrans" cxnId="{4128337A-4FC4-4C9D-9914-E1B803D2FA22}">
      <dgm:prSet/>
      <dgm:spPr/>
      <dgm:t>
        <a:bodyPr/>
        <a:lstStyle/>
        <a:p>
          <a:endParaRPr lang="en-US"/>
        </a:p>
      </dgm:t>
    </dgm:pt>
    <dgm:pt modelId="{7D0705F2-2405-4D4B-B72E-9A151BC7FCA8}" type="sibTrans" cxnId="{4128337A-4FC4-4C9D-9914-E1B803D2FA22}">
      <dgm:prSet/>
      <dgm:spPr/>
      <dgm:t>
        <a:bodyPr/>
        <a:lstStyle/>
        <a:p>
          <a:endParaRPr lang="en-US"/>
        </a:p>
      </dgm:t>
    </dgm:pt>
    <dgm:pt modelId="{97B8CBC5-E149-456E-9D63-688E70E47D22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1400" dirty="0"/>
            <a:t>Safety Checklists</a:t>
          </a:r>
        </a:p>
      </dgm:t>
    </dgm:pt>
    <dgm:pt modelId="{AAA42C2B-DF2D-4682-8EF2-91878C4FF7AF}" type="parTrans" cxnId="{8EC4FA30-8F05-4C69-8F59-65AD0BC91F19}">
      <dgm:prSet/>
      <dgm:spPr/>
      <dgm:t>
        <a:bodyPr/>
        <a:lstStyle/>
        <a:p>
          <a:endParaRPr lang="en-US"/>
        </a:p>
      </dgm:t>
    </dgm:pt>
    <dgm:pt modelId="{E57CFAB1-2E0F-46CC-BCA4-93B4B4E20FF1}" type="sibTrans" cxnId="{8EC4FA30-8F05-4C69-8F59-65AD0BC91F19}">
      <dgm:prSet/>
      <dgm:spPr/>
      <dgm:t>
        <a:bodyPr/>
        <a:lstStyle/>
        <a:p>
          <a:endParaRPr lang="en-US"/>
        </a:p>
      </dgm:t>
    </dgm:pt>
    <dgm:pt modelId="{F1AF30D5-F75D-45AF-9D91-046F199B274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dirty="0"/>
            <a:t>Handwashing and Hygiene</a:t>
          </a:r>
        </a:p>
      </dgm:t>
    </dgm:pt>
    <dgm:pt modelId="{FB24D1C6-7465-4BD1-9471-45DFAC4C293F}" type="parTrans" cxnId="{D2E481BE-656A-4942-A19B-E0EE5EE7FC2C}">
      <dgm:prSet/>
      <dgm:spPr/>
      <dgm:t>
        <a:bodyPr/>
        <a:lstStyle/>
        <a:p>
          <a:endParaRPr lang="en-US"/>
        </a:p>
      </dgm:t>
    </dgm:pt>
    <dgm:pt modelId="{8AF9A0B2-E5B6-45AD-8D55-8CFC013E533E}" type="sibTrans" cxnId="{D2E481BE-656A-4942-A19B-E0EE5EE7FC2C}">
      <dgm:prSet/>
      <dgm:spPr/>
      <dgm:t>
        <a:bodyPr/>
        <a:lstStyle/>
        <a:p>
          <a:endParaRPr lang="en-US"/>
        </a:p>
      </dgm:t>
    </dgm:pt>
    <dgm:pt modelId="{04FCF21A-39EE-4C5A-AFE5-0B3B957552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dirty="0">
              <a:latin typeface="+mn-lt"/>
            </a:rPr>
            <a:t>Cleaning and Sanitation</a:t>
          </a:r>
        </a:p>
      </dgm:t>
    </dgm:pt>
    <dgm:pt modelId="{0FABA3DC-143C-4054-9255-0062A2DDE6EE}" type="parTrans" cxnId="{5B5387BA-1D26-46EE-A46C-8B0995466C0F}">
      <dgm:prSet/>
      <dgm:spPr/>
      <dgm:t>
        <a:bodyPr/>
        <a:lstStyle/>
        <a:p>
          <a:endParaRPr lang="en-US"/>
        </a:p>
      </dgm:t>
    </dgm:pt>
    <dgm:pt modelId="{7B9E6141-AF28-4245-8ABB-A0E06F079631}" type="sibTrans" cxnId="{5B5387BA-1D26-46EE-A46C-8B0995466C0F}">
      <dgm:prSet/>
      <dgm:spPr/>
      <dgm:t>
        <a:bodyPr/>
        <a:lstStyle/>
        <a:p>
          <a:endParaRPr lang="en-US"/>
        </a:p>
      </dgm:t>
    </dgm:pt>
    <dgm:pt modelId="{C1201912-8537-4CAE-8054-421676E27DF7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>
              <a:latin typeface="+mn-lt"/>
            </a:rPr>
            <a:t>Universal Precautions</a:t>
          </a:r>
        </a:p>
      </dgm:t>
    </dgm:pt>
    <dgm:pt modelId="{3E7A8FE0-9F63-4768-9B04-BBC081FF6997}" type="parTrans" cxnId="{FDFC34F3-74EB-4EBF-A824-3D586CA12C98}">
      <dgm:prSet/>
      <dgm:spPr/>
      <dgm:t>
        <a:bodyPr/>
        <a:lstStyle/>
        <a:p>
          <a:endParaRPr lang="en-US"/>
        </a:p>
      </dgm:t>
    </dgm:pt>
    <dgm:pt modelId="{C06DA5F1-84BD-4AC1-B6E7-17245DCA08B7}" type="sibTrans" cxnId="{FDFC34F3-74EB-4EBF-A824-3D586CA12C98}">
      <dgm:prSet/>
      <dgm:spPr/>
      <dgm:t>
        <a:bodyPr/>
        <a:lstStyle/>
        <a:p>
          <a:endParaRPr lang="en-US"/>
        </a:p>
      </dgm:t>
    </dgm:pt>
    <dgm:pt modelId="{9FD5072D-0551-4356-BF4D-9F1FEFC1DAC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dirty="0">
              <a:latin typeface="+mn-lt"/>
            </a:rPr>
            <a:t>Food Safety</a:t>
          </a:r>
        </a:p>
      </dgm:t>
    </dgm:pt>
    <dgm:pt modelId="{96292BBD-F2AD-4A1C-95D6-B151DF1C57B9}" type="parTrans" cxnId="{79D02859-2B51-4A2C-AA95-B967659BD43D}">
      <dgm:prSet/>
      <dgm:spPr/>
      <dgm:t>
        <a:bodyPr/>
        <a:lstStyle/>
        <a:p>
          <a:endParaRPr lang="en-US"/>
        </a:p>
      </dgm:t>
    </dgm:pt>
    <dgm:pt modelId="{54713B06-6449-4E33-A892-5062FBB669F1}" type="sibTrans" cxnId="{79D02859-2B51-4A2C-AA95-B967659BD43D}">
      <dgm:prSet/>
      <dgm:spPr/>
      <dgm:t>
        <a:bodyPr/>
        <a:lstStyle/>
        <a:p>
          <a:endParaRPr lang="en-US"/>
        </a:p>
      </dgm:t>
    </dgm:pt>
    <dgm:pt modelId="{295128D7-7C48-4344-9EEE-C337A31FEBB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dirty="0"/>
            <a:t>Illness Reports Exclusion Policies</a:t>
          </a:r>
        </a:p>
      </dgm:t>
    </dgm:pt>
    <dgm:pt modelId="{F1E70A45-C5E7-4E2B-A945-3A40E627489B}" type="parTrans" cxnId="{95F398CF-C07B-4A48-B971-68E2BB3905A1}">
      <dgm:prSet/>
      <dgm:spPr/>
      <dgm:t>
        <a:bodyPr/>
        <a:lstStyle/>
        <a:p>
          <a:endParaRPr lang="en-US"/>
        </a:p>
      </dgm:t>
    </dgm:pt>
    <dgm:pt modelId="{4914417E-02E0-4EDF-9878-277D24C8E6EA}" type="sibTrans" cxnId="{95F398CF-C07B-4A48-B971-68E2BB3905A1}">
      <dgm:prSet/>
      <dgm:spPr/>
      <dgm:t>
        <a:bodyPr/>
        <a:lstStyle/>
        <a:p>
          <a:endParaRPr lang="en-US"/>
        </a:p>
      </dgm:t>
    </dgm:pt>
    <dgm:pt modelId="{F6BB1DE4-DAB7-42AC-9538-455113927CCE}">
      <dgm:prSet custT="1"/>
      <dgm:spPr/>
      <dgm:t>
        <a:bodyPr/>
        <a:lstStyle/>
        <a:p>
          <a:pPr>
            <a:lnSpc>
              <a:spcPct val="150000"/>
            </a:lnSpc>
            <a:spcAft>
              <a:spcPts val="1200"/>
            </a:spcAft>
          </a:pPr>
          <a:r>
            <a:rPr lang="en-US" sz="1400" dirty="0"/>
            <a:t>Prevention Strategies </a:t>
          </a:r>
        </a:p>
      </dgm:t>
    </dgm:pt>
    <dgm:pt modelId="{A2AF85EF-5F2E-4BE0-B4E2-D116410F4246}" type="parTrans" cxnId="{81AFEFC0-EEEF-4945-89A7-BD3145DD15EB}">
      <dgm:prSet/>
      <dgm:spPr/>
      <dgm:t>
        <a:bodyPr/>
        <a:lstStyle/>
        <a:p>
          <a:endParaRPr lang="en-US"/>
        </a:p>
      </dgm:t>
    </dgm:pt>
    <dgm:pt modelId="{B4D50167-D4E9-4081-8CE6-06C6B1C13186}" type="sibTrans" cxnId="{81AFEFC0-EEEF-4945-89A7-BD3145DD15EB}">
      <dgm:prSet/>
      <dgm:spPr/>
      <dgm:t>
        <a:bodyPr/>
        <a:lstStyle/>
        <a:p>
          <a:endParaRPr lang="en-US"/>
        </a:p>
      </dgm:t>
    </dgm:pt>
    <dgm:pt modelId="{FFEE57A4-AEB3-42BC-AC91-0694E98F7BC6}" type="pres">
      <dgm:prSet presAssocID="{3C61C45B-DAE1-4E72-B85C-A6B6B139DEB3}" presName="Name0" presStyleCnt="0">
        <dgm:presLayoutVars>
          <dgm:dir/>
          <dgm:animLvl val="lvl"/>
          <dgm:resizeHandles val="exact"/>
        </dgm:presLayoutVars>
      </dgm:prSet>
      <dgm:spPr/>
    </dgm:pt>
    <dgm:pt modelId="{232054BF-6569-4E28-B3D5-79A97331CB51}" type="pres">
      <dgm:prSet presAssocID="{442B02E2-DC76-43BE-AA3C-EC094CD37FEA}" presName="composite" presStyleCnt="0"/>
      <dgm:spPr/>
    </dgm:pt>
    <dgm:pt modelId="{229207DB-3A15-4F26-896D-CE49C7E2293E}" type="pres">
      <dgm:prSet presAssocID="{442B02E2-DC76-43BE-AA3C-EC094CD37F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7CD8F8-4E1B-4B8C-A3CC-F6ADE4FCE1E8}" type="pres">
      <dgm:prSet presAssocID="{442B02E2-DC76-43BE-AA3C-EC094CD37FEA}" presName="desTx" presStyleLbl="alignAccFollowNode1" presStyleIdx="0" presStyleCnt="3">
        <dgm:presLayoutVars>
          <dgm:bulletEnabled val="1"/>
        </dgm:presLayoutVars>
      </dgm:prSet>
      <dgm:spPr/>
    </dgm:pt>
    <dgm:pt modelId="{A7F36386-4F87-4D1D-AA7E-B08EB5E9CADE}" type="pres">
      <dgm:prSet presAssocID="{BFA97A49-985E-490A-B69C-A5E3A1EFE082}" presName="space" presStyleCnt="0"/>
      <dgm:spPr/>
    </dgm:pt>
    <dgm:pt modelId="{B2F8A5BA-A3D4-479D-ABEE-A37DAEA3CF84}" type="pres">
      <dgm:prSet presAssocID="{8033DBF8-9B7F-41C2-8BBC-D73DC342C1A8}" presName="composite" presStyleCnt="0"/>
      <dgm:spPr/>
    </dgm:pt>
    <dgm:pt modelId="{609B8146-083E-41D6-8D96-F040EC308708}" type="pres">
      <dgm:prSet presAssocID="{8033DBF8-9B7F-41C2-8BBC-D73DC342C1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5C14EC-84E0-48C4-9F25-AC2DF15C1EEC}" type="pres">
      <dgm:prSet presAssocID="{8033DBF8-9B7F-41C2-8BBC-D73DC342C1A8}" presName="desTx" presStyleLbl="alignAccFollowNode1" presStyleIdx="1" presStyleCnt="3">
        <dgm:presLayoutVars>
          <dgm:bulletEnabled val="1"/>
        </dgm:presLayoutVars>
      </dgm:prSet>
      <dgm:spPr/>
    </dgm:pt>
    <dgm:pt modelId="{04AE81AD-B966-4C22-B4CE-C69DD522A2A6}" type="pres">
      <dgm:prSet presAssocID="{7C57E3F9-4CE3-419F-9450-8981C1F353F6}" presName="space" presStyleCnt="0"/>
      <dgm:spPr/>
    </dgm:pt>
    <dgm:pt modelId="{196EBFA2-0B5A-4208-BD1B-7C9D05CA1726}" type="pres">
      <dgm:prSet presAssocID="{C43E35CC-C67C-481D-8036-63F6E4856E4F}" presName="composite" presStyleCnt="0"/>
      <dgm:spPr/>
    </dgm:pt>
    <dgm:pt modelId="{1814004A-8BD7-4F09-8C92-ECE423BF2BCA}" type="pres">
      <dgm:prSet presAssocID="{C43E35CC-C67C-481D-8036-63F6E4856E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57548AA-CAE2-461A-954A-1E6556B07822}" type="pres">
      <dgm:prSet presAssocID="{C43E35CC-C67C-481D-8036-63F6E4856E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C67302-C58B-48FC-B67F-36011588DF85}" type="presOf" srcId="{5B32060F-C33E-4702-8F91-215A0EFFBEFE}" destId="{957548AA-CAE2-461A-954A-1E6556B07822}" srcOrd="0" destOrd="6" presId="urn:microsoft.com/office/officeart/2005/8/layout/hList1"/>
    <dgm:cxn modelId="{63391F11-E021-4C38-92DB-1D3DEA8EA799}" type="presOf" srcId="{442B02E2-DC76-43BE-AA3C-EC094CD37FEA}" destId="{229207DB-3A15-4F26-896D-CE49C7E2293E}" srcOrd="0" destOrd="0" presId="urn:microsoft.com/office/officeart/2005/8/layout/hList1"/>
    <dgm:cxn modelId="{A7DC9817-740C-47DE-B957-C31FEC150E50}" type="presOf" srcId="{04FCF21A-39EE-4C5A-AFE5-0B3B957552E5}" destId="{E95C14EC-84E0-48C4-9F25-AC2DF15C1EEC}" srcOrd="0" destOrd="3" presId="urn:microsoft.com/office/officeart/2005/8/layout/hList1"/>
    <dgm:cxn modelId="{989BE11E-DB6E-4189-BEF8-CFB51DDE522C}" type="presOf" srcId="{C43E35CC-C67C-481D-8036-63F6E4856E4F}" destId="{1814004A-8BD7-4F09-8C92-ECE423BF2BCA}" srcOrd="0" destOrd="0" presId="urn:microsoft.com/office/officeart/2005/8/layout/hList1"/>
    <dgm:cxn modelId="{7591E621-AC48-4BD8-B083-6496DDA5B766}" type="presOf" srcId="{F6BB1DE4-DAB7-42AC-9538-455113927CCE}" destId="{427CD8F8-4E1B-4B8C-A3CC-F6ADE4FCE1E8}" srcOrd="0" destOrd="1" presId="urn:microsoft.com/office/officeart/2005/8/layout/hList1"/>
    <dgm:cxn modelId="{B050622A-A961-4354-8F74-3413458C1ADE}" srcId="{3C61C45B-DAE1-4E72-B85C-A6B6B139DEB3}" destId="{442B02E2-DC76-43BE-AA3C-EC094CD37FEA}" srcOrd="0" destOrd="0" parTransId="{C5E746D2-254B-4358-94E7-4B1BC2CC8BF9}" sibTransId="{BFA97A49-985E-490A-B69C-A5E3A1EFE082}"/>
    <dgm:cxn modelId="{8EC4FA30-8F05-4C69-8F59-65AD0BC91F19}" srcId="{C43E35CC-C67C-481D-8036-63F6E4856E4F}" destId="{97B8CBC5-E149-456E-9D63-688E70E47D22}" srcOrd="1" destOrd="0" parTransId="{AAA42C2B-DF2D-4682-8EF2-91878C4FF7AF}" sibTransId="{E57CFAB1-2E0F-46CC-BCA4-93B4B4E20FF1}"/>
    <dgm:cxn modelId="{45ECCC35-786C-4F51-8AA5-504A923D0C4A}" srcId="{3C61C45B-DAE1-4E72-B85C-A6B6B139DEB3}" destId="{8033DBF8-9B7F-41C2-8BBC-D73DC342C1A8}" srcOrd="1" destOrd="0" parTransId="{80A4E7E1-56D6-4598-9D08-1967A77BE5E1}" sibTransId="{7C57E3F9-4CE3-419F-9450-8981C1F353F6}"/>
    <dgm:cxn modelId="{C8157737-3EEE-46E7-8F67-BC68CA8C8AC0}" type="presOf" srcId="{96B46FBD-1C9D-407F-AB43-0C7D852DE226}" destId="{957548AA-CAE2-461A-954A-1E6556B07822}" srcOrd="0" destOrd="2" presId="urn:microsoft.com/office/officeart/2005/8/layout/hList1"/>
    <dgm:cxn modelId="{E2505739-FD3F-43E6-B742-F0B476DBC53E}" type="presOf" srcId="{F1AF30D5-F75D-45AF-9D91-046F199B274B}" destId="{E95C14EC-84E0-48C4-9F25-AC2DF15C1EEC}" srcOrd="0" destOrd="2" presId="urn:microsoft.com/office/officeart/2005/8/layout/hList1"/>
    <dgm:cxn modelId="{ECB8403C-7667-4A3A-AAF5-B265C6A85CE7}" type="presOf" srcId="{32428A92-6BA2-4F7F-87C0-4E095B38A042}" destId="{957548AA-CAE2-461A-954A-1E6556B07822}" srcOrd="0" destOrd="4" presId="urn:microsoft.com/office/officeart/2005/8/layout/hList1"/>
    <dgm:cxn modelId="{4E66F13D-4EA7-455F-9927-4B4D86D2A8AC}" type="presOf" srcId="{3C61C45B-DAE1-4E72-B85C-A6B6B139DEB3}" destId="{FFEE57A4-AEB3-42BC-AC91-0694E98F7BC6}" srcOrd="0" destOrd="0" presId="urn:microsoft.com/office/officeart/2005/8/layout/hList1"/>
    <dgm:cxn modelId="{5B8ECD43-7869-49D7-8808-FF6687986331}" srcId="{442B02E2-DC76-43BE-AA3C-EC094CD37FEA}" destId="{8150F322-7539-426C-9DE8-7C9F2603C1FA}" srcOrd="2" destOrd="0" parTransId="{63CC44F6-72EA-4BDA-87C3-714F329896DD}" sibTransId="{4229A7E5-FA29-4455-A142-A110A48AF557}"/>
    <dgm:cxn modelId="{35A59247-C571-4CB7-ADAC-017A7A34748E}" srcId="{C43E35CC-C67C-481D-8036-63F6E4856E4F}" destId="{5B32060F-C33E-4702-8F91-215A0EFFBEFE}" srcOrd="6" destOrd="0" parTransId="{0DADCB17-6028-4528-B832-E87FF3FE9FCF}" sibTransId="{98349628-A28C-4FE6-8FDC-4A352D8DF1AC}"/>
    <dgm:cxn modelId="{3B40E16A-99EE-48CD-99B8-8A186F39E1AB}" type="presOf" srcId="{94AA8135-F0D7-4BB3-81F3-9544D8D2D049}" destId="{427CD8F8-4E1B-4B8C-A3CC-F6ADE4FCE1E8}" srcOrd="0" destOrd="0" presId="urn:microsoft.com/office/officeart/2005/8/layout/hList1"/>
    <dgm:cxn modelId="{5CDC7554-14AC-4B39-99C1-7665D8230DA9}" type="presOf" srcId="{8033DBF8-9B7F-41C2-8BBC-D73DC342C1A8}" destId="{609B8146-083E-41D6-8D96-F040EC308708}" srcOrd="0" destOrd="0" presId="urn:microsoft.com/office/officeart/2005/8/layout/hList1"/>
    <dgm:cxn modelId="{8188F755-A144-400C-B0A6-0546D512E6E7}" srcId="{C43E35CC-C67C-481D-8036-63F6E4856E4F}" destId="{C5834CAB-7AE4-44C5-8E12-8C36D3056562}" srcOrd="3" destOrd="0" parTransId="{E5F159C2-12C1-43F4-B0B7-01A2C25725FE}" sibTransId="{31F53988-DF3D-46AE-8D1E-CDDFB9825B24}"/>
    <dgm:cxn modelId="{79D02859-2B51-4A2C-AA95-B967659BD43D}" srcId="{8033DBF8-9B7F-41C2-8BBC-D73DC342C1A8}" destId="{9FD5072D-0551-4356-BF4D-9F1FEFC1DACD}" srcOrd="5" destOrd="0" parTransId="{96292BBD-F2AD-4A1C-95D6-B151DF1C57B9}" sibTransId="{54713B06-6449-4E33-A892-5062FBB669F1}"/>
    <dgm:cxn modelId="{9221D959-E9FA-4586-B3EA-F51DAD59C6A9}" srcId="{C43E35CC-C67C-481D-8036-63F6E4856E4F}" destId="{74C709DE-B641-4530-8083-90B848CC3CFC}" srcOrd="0" destOrd="0" parTransId="{70DCB02D-0F65-4CB5-9F33-CD5F3F624769}" sibTransId="{7742A61B-27DE-47CA-8E81-A06B6B50FC0F}"/>
    <dgm:cxn modelId="{4128337A-4FC4-4C9D-9914-E1B803D2FA22}" srcId="{C43E35CC-C67C-481D-8036-63F6E4856E4F}" destId="{964C6320-55EB-4501-961B-9DA553BE83AE}" srcOrd="5" destOrd="0" parTransId="{06D8E822-4773-479E-89FB-F12DA102084E}" sibTransId="{7D0705F2-2405-4D4B-B72E-9A151BC7FCA8}"/>
    <dgm:cxn modelId="{1B31EF7A-C5A7-4909-90AE-21C37EAF7DAB}" srcId="{C43E35CC-C67C-481D-8036-63F6E4856E4F}" destId="{32428A92-6BA2-4F7F-87C0-4E095B38A042}" srcOrd="4" destOrd="0" parTransId="{2ACA7FC0-EB5A-45B7-9DDA-CF2140C2D20F}" sibTransId="{B6C43750-E004-442D-A8FB-33547A75B777}"/>
    <dgm:cxn modelId="{E8EC4797-7D60-483A-ACAD-D2DA180F67E5}" type="presOf" srcId="{97B8CBC5-E149-456E-9D63-688E70E47D22}" destId="{957548AA-CAE2-461A-954A-1E6556B07822}" srcOrd="0" destOrd="1" presId="urn:microsoft.com/office/officeart/2005/8/layout/hList1"/>
    <dgm:cxn modelId="{033EDF9E-B734-4C11-B233-865911B21DE4}" type="presOf" srcId="{9FD5072D-0551-4356-BF4D-9F1FEFC1DACD}" destId="{E95C14EC-84E0-48C4-9F25-AC2DF15C1EEC}" srcOrd="0" destOrd="5" presId="urn:microsoft.com/office/officeart/2005/8/layout/hList1"/>
    <dgm:cxn modelId="{FDA2C9AD-0D2B-41F0-A368-B6A26A439BD2}" type="presOf" srcId="{8150F322-7539-426C-9DE8-7C9F2603C1FA}" destId="{427CD8F8-4E1B-4B8C-A3CC-F6ADE4FCE1E8}" srcOrd="0" destOrd="2" presId="urn:microsoft.com/office/officeart/2005/8/layout/hList1"/>
    <dgm:cxn modelId="{A0EC51B4-B5B6-4984-BD7B-4B468A3D8921}" srcId="{C43E35CC-C67C-481D-8036-63F6E4856E4F}" destId="{96B46FBD-1C9D-407F-AB43-0C7D852DE226}" srcOrd="2" destOrd="0" parTransId="{0D207626-96B4-48E3-BA1F-AB62C3A3566F}" sibTransId="{33B4141F-9654-4DCA-82A8-2DC2C23E8972}"/>
    <dgm:cxn modelId="{5B5387BA-1D26-46EE-A46C-8B0995466C0F}" srcId="{8033DBF8-9B7F-41C2-8BBC-D73DC342C1A8}" destId="{04FCF21A-39EE-4C5A-AFE5-0B3B957552E5}" srcOrd="3" destOrd="0" parTransId="{0FABA3DC-143C-4054-9255-0062A2DDE6EE}" sibTransId="{7B9E6141-AF28-4245-8ABB-A0E06F079631}"/>
    <dgm:cxn modelId="{F03D1DBC-C829-4242-8CA1-50EEC11BF5C3}" type="presOf" srcId="{295128D7-7C48-4344-9EEE-C337A31FEBB7}" destId="{E95C14EC-84E0-48C4-9F25-AC2DF15C1EEC}" srcOrd="0" destOrd="1" presId="urn:microsoft.com/office/officeart/2005/8/layout/hList1"/>
    <dgm:cxn modelId="{BAFD25BC-A648-4003-BCBF-A7DBF8DE4A5A}" srcId="{3C61C45B-DAE1-4E72-B85C-A6B6B139DEB3}" destId="{C43E35CC-C67C-481D-8036-63F6E4856E4F}" srcOrd="2" destOrd="0" parTransId="{119C2A76-F58E-4B2E-A7E1-54E044CE996D}" sibTransId="{25A5123D-8D9C-4CE6-B2F3-D1F21CEA0FFD}"/>
    <dgm:cxn modelId="{0E736ABD-4D4A-435A-B938-5317BA69A362}" type="presOf" srcId="{C1201912-8537-4CAE-8054-421676E27DF7}" destId="{E95C14EC-84E0-48C4-9F25-AC2DF15C1EEC}" srcOrd="0" destOrd="4" presId="urn:microsoft.com/office/officeart/2005/8/layout/hList1"/>
    <dgm:cxn modelId="{D2E481BE-656A-4942-A19B-E0EE5EE7FC2C}" srcId="{8033DBF8-9B7F-41C2-8BBC-D73DC342C1A8}" destId="{F1AF30D5-F75D-45AF-9D91-046F199B274B}" srcOrd="2" destOrd="0" parTransId="{FB24D1C6-7465-4BD1-9471-45DFAC4C293F}" sibTransId="{8AF9A0B2-E5B6-45AD-8D55-8CFC013E533E}"/>
    <dgm:cxn modelId="{81AFEFC0-EEEF-4945-89A7-BD3145DD15EB}" srcId="{442B02E2-DC76-43BE-AA3C-EC094CD37FEA}" destId="{F6BB1DE4-DAB7-42AC-9538-455113927CCE}" srcOrd="1" destOrd="0" parTransId="{A2AF85EF-5F2E-4BE0-B4E2-D116410F4246}" sibTransId="{B4D50167-D4E9-4081-8CE6-06C6B1C13186}"/>
    <dgm:cxn modelId="{3DAFE8C1-801E-45A9-B199-99959A50C6C1}" type="presOf" srcId="{74C709DE-B641-4530-8083-90B848CC3CFC}" destId="{957548AA-CAE2-461A-954A-1E6556B07822}" srcOrd="0" destOrd="0" presId="urn:microsoft.com/office/officeart/2005/8/layout/hList1"/>
    <dgm:cxn modelId="{840CC5C5-E820-47C3-9916-F069019394F5}" type="presOf" srcId="{C5834CAB-7AE4-44C5-8E12-8C36D3056562}" destId="{957548AA-CAE2-461A-954A-1E6556B07822}" srcOrd="0" destOrd="3" presId="urn:microsoft.com/office/officeart/2005/8/layout/hList1"/>
    <dgm:cxn modelId="{61B94BC7-A672-4D93-97FD-581AF2C4AC92}" srcId="{442B02E2-DC76-43BE-AA3C-EC094CD37FEA}" destId="{94AA8135-F0D7-4BB3-81F3-9544D8D2D049}" srcOrd="0" destOrd="0" parTransId="{13EC4413-AB56-411B-874A-91A8371F0449}" sibTransId="{3522C1F9-586F-4404-866A-BD0C891D8801}"/>
    <dgm:cxn modelId="{F49D5DCD-A0AB-423F-82DA-BD668042CCA0}" srcId="{8033DBF8-9B7F-41C2-8BBC-D73DC342C1A8}" destId="{213CF1B9-04DF-48D4-AF1A-6B90E88071A2}" srcOrd="0" destOrd="0" parTransId="{F4B6E287-F1BA-4657-BE83-0C28CA44932E}" sibTransId="{5C5E650B-BEF3-41A0-A061-24DC7009B264}"/>
    <dgm:cxn modelId="{F0115ACE-A2EE-4541-AF69-4CFBEB1F96D9}" type="presOf" srcId="{964C6320-55EB-4501-961B-9DA553BE83AE}" destId="{957548AA-CAE2-461A-954A-1E6556B07822}" srcOrd="0" destOrd="5" presId="urn:microsoft.com/office/officeart/2005/8/layout/hList1"/>
    <dgm:cxn modelId="{95F398CF-C07B-4A48-B971-68E2BB3905A1}" srcId="{8033DBF8-9B7F-41C2-8BBC-D73DC342C1A8}" destId="{295128D7-7C48-4344-9EEE-C337A31FEBB7}" srcOrd="1" destOrd="0" parTransId="{F1E70A45-C5E7-4E2B-A945-3A40E627489B}" sibTransId="{4914417E-02E0-4EDF-9878-277D24C8E6EA}"/>
    <dgm:cxn modelId="{C05BA6E5-7BA8-4F91-A085-80F5B0039349}" type="presOf" srcId="{213CF1B9-04DF-48D4-AF1A-6B90E88071A2}" destId="{E95C14EC-84E0-48C4-9F25-AC2DF15C1EEC}" srcOrd="0" destOrd="0" presId="urn:microsoft.com/office/officeart/2005/8/layout/hList1"/>
    <dgm:cxn modelId="{FDFC34F3-74EB-4EBF-A824-3D586CA12C98}" srcId="{8033DBF8-9B7F-41C2-8BBC-D73DC342C1A8}" destId="{C1201912-8537-4CAE-8054-421676E27DF7}" srcOrd="4" destOrd="0" parTransId="{3E7A8FE0-9F63-4768-9B04-BBC081FF6997}" sibTransId="{C06DA5F1-84BD-4AC1-B6E7-17245DCA08B7}"/>
    <dgm:cxn modelId="{749BFDDE-A058-4042-8C3E-1C0FDCE7D8FF}" type="presParOf" srcId="{FFEE57A4-AEB3-42BC-AC91-0694E98F7BC6}" destId="{232054BF-6569-4E28-B3D5-79A97331CB51}" srcOrd="0" destOrd="0" presId="urn:microsoft.com/office/officeart/2005/8/layout/hList1"/>
    <dgm:cxn modelId="{8C92E563-33B7-46FB-A445-8A070F2EFCB4}" type="presParOf" srcId="{232054BF-6569-4E28-B3D5-79A97331CB51}" destId="{229207DB-3A15-4F26-896D-CE49C7E2293E}" srcOrd="0" destOrd="0" presId="urn:microsoft.com/office/officeart/2005/8/layout/hList1"/>
    <dgm:cxn modelId="{C773E7C7-AA05-412C-968C-207578FAB11F}" type="presParOf" srcId="{232054BF-6569-4E28-B3D5-79A97331CB51}" destId="{427CD8F8-4E1B-4B8C-A3CC-F6ADE4FCE1E8}" srcOrd="1" destOrd="0" presId="urn:microsoft.com/office/officeart/2005/8/layout/hList1"/>
    <dgm:cxn modelId="{30284886-A22E-4BB9-80F4-521141EFFA1E}" type="presParOf" srcId="{FFEE57A4-AEB3-42BC-AC91-0694E98F7BC6}" destId="{A7F36386-4F87-4D1D-AA7E-B08EB5E9CADE}" srcOrd="1" destOrd="0" presId="urn:microsoft.com/office/officeart/2005/8/layout/hList1"/>
    <dgm:cxn modelId="{7AC7388F-8C73-4F02-ACCB-5C35681A255E}" type="presParOf" srcId="{FFEE57A4-AEB3-42BC-AC91-0694E98F7BC6}" destId="{B2F8A5BA-A3D4-479D-ABEE-A37DAEA3CF84}" srcOrd="2" destOrd="0" presId="urn:microsoft.com/office/officeart/2005/8/layout/hList1"/>
    <dgm:cxn modelId="{E6F333FD-490C-433C-9532-01C945B93803}" type="presParOf" srcId="{B2F8A5BA-A3D4-479D-ABEE-A37DAEA3CF84}" destId="{609B8146-083E-41D6-8D96-F040EC308708}" srcOrd="0" destOrd="0" presId="urn:microsoft.com/office/officeart/2005/8/layout/hList1"/>
    <dgm:cxn modelId="{16AC1D12-D820-4533-BFA4-306DDE58D8FD}" type="presParOf" srcId="{B2F8A5BA-A3D4-479D-ABEE-A37DAEA3CF84}" destId="{E95C14EC-84E0-48C4-9F25-AC2DF15C1EEC}" srcOrd="1" destOrd="0" presId="urn:microsoft.com/office/officeart/2005/8/layout/hList1"/>
    <dgm:cxn modelId="{1DFBC613-DD61-44E9-9C3F-9AF1D52B91DC}" type="presParOf" srcId="{FFEE57A4-AEB3-42BC-AC91-0694E98F7BC6}" destId="{04AE81AD-B966-4C22-B4CE-C69DD522A2A6}" srcOrd="3" destOrd="0" presId="urn:microsoft.com/office/officeart/2005/8/layout/hList1"/>
    <dgm:cxn modelId="{427E00B2-E70C-4C04-B736-CC2E38271CCE}" type="presParOf" srcId="{FFEE57A4-AEB3-42BC-AC91-0694E98F7BC6}" destId="{196EBFA2-0B5A-4208-BD1B-7C9D05CA1726}" srcOrd="4" destOrd="0" presId="urn:microsoft.com/office/officeart/2005/8/layout/hList1"/>
    <dgm:cxn modelId="{929DA4B0-8562-4D80-A401-4A74B5061DBC}" type="presParOf" srcId="{196EBFA2-0B5A-4208-BD1B-7C9D05CA1726}" destId="{1814004A-8BD7-4F09-8C92-ECE423BF2BCA}" srcOrd="0" destOrd="0" presId="urn:microsoft.com/office/officeart/2005/8/layout/hList1"/>
    <dgm:cxn modelId="{A9915A3C-8CA0-4BF5-8C89-5DB29A44D1C4}" type="presParOf" srcId="{196EBFA2-0B5A-4208-BD1B-7C9D05CA1726}" destId="{957548AA-CAE2-461A-954A-1E6556B078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AEFA-409C-4556-993A-1E6B4CFF03AF}">
      <dsp:nvSpPr>
        <dsp:cNvPr id="0" name=""/>
        <dsp:cNvSpPr/>
      </dsp:nvSpPr>
      <dsp:spPr>
        <a:xfrm>
          <a:off x="1910" y="0"/>
          <a:ext cx="2002653" cy="477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Staff</a:t>
          </a:r>
        </a:p>
      </dsp:txBody>
      <dsp:txXfrm>
        <a:off x="1910" y="1908138"/>
        <a:ext cx="2002653" cy="1908138"/>
      </dsp:txXfrm>
    </dsp:sp>
    <dsp:sp modelId="{0915D73C-2BAE-4F64-946D-9991D7A32518}">
      <dsp:nvSpPr>
        <dsp:cNvPr id="0" name=""/>
        <dsp:cNvSpPr/>
      </dsp:nvSpPr>
      <dsp:spPr>
        <a:xfrm>
          <a:off x="208974" y="286220"/>
          <a:ext cx="1588525" cy="158852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2E87-4B44-4955-9E7E-4425F8365F6D}">
      <dsp:nvSpPr>
        <dsp:cNvPr id="0" name=""/>
        <dsp:cNvSpPr/>
      </dsp:nvSpPr>
      <dsp:spPr>
        <a:xfrm>
          <a:off x="2064643" y="0"/>
          <a:ext cx="2002653" cy="477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Child</a:t>
          </a:r>
        </a:p>
      </dsp:txBody>
      <dsp:txXfrm>
        <a:off x="2064643" y="1908138"/>
        <a:ext cx="2002653" cy="1908138"/>
      </dsp:txXfrm>
    </dsp:sp>
    <dsp:sp modelId="{6CB48AAF-8A0B-442E-836D-651CDF0DA02E}">
      <dsp:nvSpPr>
        <dsp:cNvPr id="0" name=""/>
        <dsp:cNvSpPr/>
      </dsp:nvSpPr>
      <dsp:spPr>
        <a:xfrm>
          <a:off x="2271708" y="286220"/>
          <a:ext cx="1588525" cy="158852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D079-862A-4CA6-B7F0-2CA8CB02FF29}">
      <dsp:nvSpPr>
        <dsp:cNvPr id="0" name=""/>
        <dsp:cNvSpPr/>
      </dsp:nvSpPr>
      <dsp:spPr>
        <a:xfrm>
          <a:off x="4127377" y="0"/>
          <a:ext cx="2002653" cy="477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Parent</a:t>
          </a:r>
        </a:p>
      </dsp:txBody>
      <dsp:txXfrm>
        <a:off x="4127377" y="1908138"/>
        <a:ext cx="2002653" cy="1908138"/>
      </dsp:txXfrm>
    </dsp:sp>
    <dsp:sp modelId="{A6F0FFF9-952D-47F1-96C5-266A7F4AABA6}">
      <dsp:nvSpPr>
        <dsp:cNvPr id="0" name=""/>
        <dsp:cNvSpPr/>
      </dsp:nvSpPr>
      <dsp:spPr>
        <a:xfrm>
          <a:off x="4334441" y="286220"/>
          <a:ext cx="1588525" cy="158852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7C42F-23FA-4B9C-B070-FDEAEF51E973}">
      <dsp:nvSpPr>
        <dsp:cNvPr id="0" name=""/>
        <dsp:cNvSpPr/>
      </dsp:nvSpPr>
      <dsp:spPr>
        <a:xfrm>
          <a:off x="6190110" y="0"/>
          <a:ext cx="2002653" cy="477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Facility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Environments</a:t>
          </a:r>
        </a:p>
      </dsp:txBody>
      <dsp:txXfrm>
        <a:off x="6190110" y="1908138"/>
        <a:ext cx="2002653" cy="1908138"/>
      </dsp:txXfrm>
    </dsp:sp>
    <dsp:sp modelId="{09E0D597-A878-414E-9B23-8188DDA63586}">
      <dsp:nvSpPr>
        <dsp:cNvPr id="0" name=""/>
        <dsp:cNvSpPr/>
      </dsp:nvSpPr>
      <dsp:spPr>
        <a:xfrm>
          <a:off x="6397174" y="286220"/>
          <a:ext cx="1588525" cy="1588525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B91A-5CC4-44E4-9259-398C24A42336}">
      <dsp:nvSpPr>
        <dsp:cNvPr id="0" name=""/>
        <dsp:cNvSpPr/>
      </dsp:nvSpPr>
      <dsp:spPr>
        <a:xfrm>
          <a:off x="327786" y="3816277"/>
          <a:ext cx="7539101" cy="71555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3A61-BA8E-4655-9268-88D790763F37}">
      <dsp:nvSpPr>
        <dsp:cNvPr id="0" name=""/>
        <dsp:cNvSpPr/>
      </dsp:nvSpPr>
      <dsp:spPr>
        <a:xfrm>
          <a:off x="1235406" y="2493117"/>
          <a:ext cx="2314582" cy="15438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  <a:cs typeface="Calibri Light" panose="020F0302020204030204"/>
            </a:rPr>
            <a:t>Verified or completed upon hire, current exam within the last 12 months.</a:t>
          </a:r>
        </a:p>
      </dsp:txBody>
      <dsp:txXfrm>
        <a:off x="1605740" y="2493117"/>
        <a:ext cx="1944249" cy="1543826"/>
      </dsp:txXfrm>
    </dsp:sp>
    <dsp:sp modelId="{998DFD77-687D-4B5D-B587-F91C2C12E0B0}">
      <dsp:nvSpPr>
        <dsp:cNvPr id="0" name=""/>
        <dsp:cNvSpPr/>
      </dsp:nvSpPr>
      <dsp:spPr>
        <a:xfrm>
          <a:off x="1235406" y="4036944"/>
          <a:ext cx="2314582" cy="15438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  <a:cs typeface="Calibri Light" panose="020F0302020204030204"/>
            </a:rPr>
            <a:t>Re-examamination completed every 2 years. </a:t>
          </a:r>
        </a:p>
      </dsp:txBody>
      <dsp:txXfrm>
        <a:off x="1605740" y="4036944"/>
        <a:ext cx="1944249" cy="1543826"/>
      </dsp:txXfrm>
    </dsp:sp>
    <dsp:sp modelId="{C2194609-EAE3-4C60-968C-A991CE88DA75}">
      <dsp:nvSpPr>
        <dsp:cNvPr id="0" name=""/>
        <dsp:cNvSpPr/>
      </dsp:nvSpPr>
      <dsp:spPr>
        <a:xfrm>
          <a:off x="962" y="1875895"/>
          <a:ext cx="1543055" cy="1543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1. Physical Health Exam &amp; Initial Mantoux</a:t>
          </a:r>
        </a:p>
      </dsp:txBody>
      <dsp:txXfrm>
        <a:off x="226937" y="2101870"/>
        <a:ext cx="1091105" cy="1091105"/>
      </dsp:txXfrm>
    </dsp:sp>
    <dsp:sp modelId="{05C636A6-1A12-477A-83FE-66AF590493DA}">
      <dsp:nvSpPr>
        <dsp:cNvPr id="0" name=""/>
        <dsp:cNvSpPr/>
      </dsp:nvSpPr>
      <dsp:spPr>
        <a:xfrm>
          <a:off x="5093044" y="2493117"/>
          <a:ext cx="2314582" cy="15438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Vaccination </a:t>
          </a:r>
          <a:r>
            <a:rPr lang="en-US" sz="1800" kern="1200" dirty="0"/>
            <a:t>is required per OSHA</a:t>
          </a:r>
          <a:r>
            <a:rPr lang="en-US" sz="1800" kern="1200" dirty="0">
              <a:latin typeface="Calibri Light" panose="020F0302020204030204"/>
            </a:rPr>
            <a:t> for those serving vulnerable populations.</a:t>
          </a:r>
          <a:endParaRPr lang="en-US" sz="1800" kern="1200" dirty="0"/>
        </a:p>
      </dsp:txBody>
      <dsp:txXfrm>
        <a:off x="5463377" y="2493117"/>
        <a:ext cx="1944249" cy="1543826"/>
      </dsp:txXfrm>
    </dsp:sp>
    <dsp:sp modelId="{DB5B9606-8D73-436E-8041-453583FFA307}">
      <dsp:nvSpPr>
        <dsp:cNvPr id="0" name=""/>
        <dsp:cNvSpPr/>
      </dsp:nvSpPr>
      <dsp:spPr>
        <a:xfrm>
          <a:off x="5093044" y="4036944"/>
          <a:ext cx="2314582" cy="15438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Conscientious</a:t>
          </a:r>
          <a:r>
            <a:rPr lang="en-US" sz="1800" kern="1200" dirty="0"/>
            <a:t> objection </a:t>
          </a:r>
          <a:r>
            <a:rPr lang="en-US" sz="1800" kern="1200" dirty="0">
              <a:latin typeface="Calibri Light" panose="020F0302020204030204"/>
            </a:rPr>
            <a:t>needs</a:t>
          </a:r>
          <a:r>
            <a:rPr lang="en-US" sz="1800" kern="1200" dirty="0"/>
            <a:t> paperwork.</a:t>
          </a:r>
          <a:endParaRPr lang="en-US" sz="1800" kern="1200" dirty="0">
            <a:latin typeface="Calibri Light" panose="020F0302020204030204"/>
          </a:endParaRPr>
        </a:p>
      </dsp:txBody>
      <dsp:txXfrm>
        <a:off x="5463377" y="4036944"/>
        <a:ext cx="1944249" cy="1543826"/>
      </dsp:txXfrm>
    </dsp:sp>
    <dsp:sp modelId="{73DA56BC-ABB6-4314-9312-ED08E2F1D3AC}">
      <dsp:nvSpPr>
        <dsp:cNvPr id="0" name=""/>
        <dsp:cNvSpPr/>
      </dsp:nvSpPr>
      <dsp:spPr>
        <a:xfrm>
          <a:off x="3858600" y="1875895"/>
          <a:ext cx="1543055" cy="1543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2. Hepatitis B Vaccine: </a:t>
          </a:r>
          <a:r>
            <a:rPr lang="en-US" sz="1600" kern="1200" dirty="0">
              <a:latin typeface="+mn-lt"/>
            </a:rPr>
            <a:t> </a:t>
          </a:r>
        </a:p>
      </dsp:txBody>
      <dsp:txXfrm>
        <a:off x="4084575" y="2101870"/>
        <a:ext cx="1091105" cy="1091105"/>
      </dsp:txXfrm>
    </dsp:sp>
    <dsp:sp modelId="{3AEC56BD-6AFB-4D96-A510-2815FC914874}">
      <dsp:nvSpPr>
        <dsp:cNvPr id="0" name=""/>
        <dsp:cNvSpPr/>
      </dsp:nvSpPr>
      <dsp:spPr>
        <a:xfrm>
          <a:off x="8950682" y="2493117"/>
          <a:ext cx="2314582" cy="154382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Training completed within</a:t>
          </a:r>
          <a:r>
            <a:rPr lang="en-US" sz="1800" kern="1200" dirty="0"/>
            <a:t> 90 days of hire, updated every 2 years.</a:t>
          </a:r>
          <a:endParaRPr lang="en-US" sz="1800" kern="1200" dirty="0">
            <a:latin typeface="Calibri Light" panose="020F0302020204030204"/>
          </a:endParaRPr>
        </a:p>
      </dsp:txBody>
      <dsp:txXfrm>
        <a:off x="9321015" y="2493117"/>
        <a:ext cx="1944249" cy="1543826"/>
      </dsp:txXfrm>
    </dsp:sp>
    <dsp:sp modelId="{7DD9C10D-5B20-44C5-9AFA-A077966717BF}">
      <dsp:nvSpPr>
        <dsp:cNvPr id="0" name=""/>
        <dsp:cNvSpPr/>
      </dsp:nvSpPr>
      <dsp:spPr>
        <a:xfrm>
          <a:off x="8950682" y="4036944"/>
          <a:ext cx="2314582" cy="15438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for all staff and </a:t>
          </a:r>
          <a:r>
            <a:rPr lang="en-US" sz="1800" kern="1200" dirty="0" err="1"/>
            <a:t>substitues</a:t>
          </a:r>
          <a:r>
            <a:rPr lang="en-US" sz="1800" kern="1200" dirty="0"/>
            <a:t> having direct contact with children.  </a:t>
          </a:r>
        </a:p>
      </dsp:txBody>
      <dsp:txXfrm>
        <a:off x="9321015" y="4036944"/>
        <a:ext cx="1944249" cy="1543826"/>
      </dsp:txXfrm>
    </dsp:sp>
    <dsp:sp modelId="{D119CD05-FEC5-45C8-9B5C-C8A37D01C5A4}">
      <dsp:nvSpPr>
        <dsp:cNvPr id="0" name=""/>
        <dsp:cNvSpPr/>
      </dsp:nvSpPr>
      <dsp:spPr>
        <a:xfrm>
          <a:off x="7716238" y="1875895"/>
          <a:ext cx="1543055" cy="15430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 3. Infant-Child CPR &amp; Pediatric First Aid   </a:t>
          </a:r>
        </a:p>
      </dsp:txBody>
      <dsp:txXfrm>
        <a:off x="7942213" y="2101870"/>
        <a:ext cx="1091105" cy="1091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4D6B5-1B26-4575-90BE-328B6F72763C}">
      <dsp:nvSpPr>
        <dsp:cNvPr id="0" name=""/>
        <dsp:cNvSpPr/>
      </dsp:nvSpPr>
      <dsp:spPr>
        <a:xfrm>
          <a:off x="0" y="2827175"/>
          <a:ext cx="115139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77B4B-0CA1-46F8-88DB-81D0767880A9}">
      <dsp:nvSpPr>
        <dsp:cNvPr id="0" name=""/>
        <dsp:cNvSpPr/>
      </dsp:nvSpPr>
      <dsp:spPr>
        <a:xfrm>
          <a:off x="345419" y="1752848"/>
          <a:ext cx="5066148" cy="678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cap="small" baseline="0" dirty="0">
              <a:latin typeface="Calibri Light" panose="020F0302020204030204"/>
            </a:rPr>
            <a:t>HEAD START ENROLLMENT APPLICATION</a:t>
          </a:r>
          <a:endParaRPr lang="en-US" sz="2000" kern="1200" cap="small" baseline="0" dirty="0"/>
        </a:p>
      </dsp:txBody>
      <dsp:txXfrm>
        <a:off x="345419" y="1752848"/>
        <a:ext cx="5066148" cy="678522"/>
      </dsp:txXfrm>
    </dsp:sp>
    <dsp:sp modelId="{9E9828A5-9870-4E31-BC1E-606211BD4E0F}">
      <dsp:nvSpPr>
        <dsp:cNvPr id="0" name=""/>
        <dsp:cNvSpPr/>
      </dsp:nvSpPr>
      <dsp:spPr>
        <a:xfrm>
          <a:off x="345419" y="1069237"/>
          <a:ext cx="5066148" cy="6836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cap="none" baseline="0" dirty="0"/>
            <a:t>stress ongoing exams and well-child visits</a:t>
          </a:r>
          <a:r>
            <a:rPr lang="en-US" sz="1400" kern="1200" cap="none" baseline="0" dirty="0">
              <a:latin typeface="Calibri Light" panose="020F0302020204030204"/>
            </a:rPr>
            <a:t> </a:t>
          </a:r>
          <a:endParaRPr lang="en-US" sz="1400" b="0" kern="1200" cap="small" baseline="0" dirty="0">
            <a:latin typeface="Calibri Light" panose="020F0302020204030204"/>
          </a:endParaRPr>
        </a:p>
      </dsp:txBody>
      <dsp:txXfrm>
        <a:off x="345419" y="1069237"/>
        <a:ext cx="5066148" cy="683611"/>
      </dsp:txXfrm>
    </dsp:sp>
    <dsp:sp modelId="{ED13054E-FCC4-4AF5-B8F1-E077427C0DAB}">
      <dsp:nvSpPr>
        <dsp:cNvPr id="0" name=""/>
        <dsp:cNvSpPr/>
      </dsp:nvSpPr>
      <dsp:spPr>
        <a:xfrm>
          <a:off x="2878493" y="2431370"/>
          <a:ext cx="0" cy="395804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B5F5C-89FB-4D55-B429-9A828A2FFC71}">
      <dsp:nvSpPr>
        <dsp:cNvPr id="0" name=""/>
        <dsp:cNvSpPr/>
      </dsp:nvSpPr>
      <dsp:spPr>
        <a:xfrm>
          <a:off x="3223913" y="3222980"/>
          <a:ext cx="5066148" cy="6785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cap="none" baseline="0" dirty="0">
              <a:latin typeface="Calibri Light" panose="020F0302020204030204"/>
            </a:rPr>
            <a:t>HEAD START TRANSITION HOME VISIT</a:t>
          </a:r>
          <a:endParaRPr lang="en-US" sz="2000" b="1" kern="1200" cap="small" dirty="0"/>
        </a:p>
      </dsp:txBody>
      <dsp:txXfrm>
        <a:off x="3223913" y="3222980"/>
        <a:ext cx="5066148" cy="678522"/>
      </dsp:txXfrm>
    </dsp:sp>
    <dsp:sp modelId="{698B42B4-829C-450F-9851-1C555A6482F2}">
      <dsp:nvSpPr>
        <dsp:cNvPr id="0" name=""/>
        <dsp:cNvSpPr/>
      </dsp:nvSpPr>
      <dsp:spPr>
        <a:xfrm>
          <a:off x="3223913" y="3901502"/>
          <a:ext cx="5066148" cy="85451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cap="none" baseline="0" dirty="0"/>
            <a:t>assist families with medical home and insurance coverage,</a:t>
          </a:r>
          <a:r>
            <a:rPr lang="en-US" sz="1400" kern="1200" cap="none" baseline="0" dirty="0">
              <a:latin typeface="Calibri Light" panose="020F0302020204030204"/>
            </a:rPr>
            <a:t> </a:t>
          </a:r>
          <a:r>
            <a:rPr lang="en-US" sz="1400" kern="1200" cap="none" baseline="0" dirty="0"/>
            <a:t> complete health history and emergency care</a:t>
          </a:r>
          <a:r>
            <a:rPr lang="en-US" sz="1400" kern="1200" cap="none" baseline="0" dirty="0">
              <a:latin typeface="Calibri Light" panose="020F0302020204030204"/>
            </a:rPr>
            <a:t> and contact</a:t>
          </a:r>
          <a:r>
            <a:rPr lang="en-US" sz="1400" kern="1200" cap="none" baseline="0" dirty="0"/>
            <a:t> agreement</a:t>
          </a:r>
          <a:r>
            <a:rPr lang="en-US" sz="1300" kern="1200" cap="none" baseline="0" dirty="0"/>
            <a:t>s</a:t>
          </a:r>
        </a:p>
      </dsp:txBody>
      <dsp:txXfrm>
        <a:off x="3223913" y="3901502"/>
        <a:ext cx="5066148" cy="854513"/>
      </dsp:txXfrm>
    </dsp:sp>
    <dsp:sp modelId="{A56DE0AD-E2E2-4C4A-9452-0022BC69AFD4}">
      <dsp:nvSpPr>
        <dsp:cNvPr id="0" name=""/>
        <dsp:cNvSpPr/>
      </dsp:nvSpPr>
      <dsp:spPr>
        <a:xfrm>
          <a:off x="5756987" y="2827175"/>
          <a:ext cx="0" cy="395804"/>
        </a:xfrm>
        <a:prstGeom prst="line">
          <a:avLst/>
        </a:pr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8DDD7-1ED9-4B49-B773-634B382DFAE8}">
      <dsp:nvSpPr>
        <dsp:cNvPr id="0" name=""/>
        <dsp:cNvSpPr/>
      </dsp:nvSpPr>
      <dsp:spPr>
        <a:xfrm rot="2700000">
          <a:off x="2834513" y="2783194"/>
          <a:ext cx="87961" cy="87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2C80C-A556-4926-BC47-4DE6016119B8}">
      <dsp:nvSpPr>
        <dsp:cNvPr id="0" name=""/>
        <dsp:cNvSpPr/>
      </dsp:nvSpPr>
      <dsp:spPr>
        <a:xfrm rot="2700000">
          <a:off x="5713006" y="2783194"/>
          <a:ext cx="87961" cy="879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1B66B-4F80-4D24-864C-65366E02DEF3}">
      <dsp:nvSpPr>
        <dsp:cNvPr id="0" name=""/>
        <dsp:cNvSpPr/>
      </dsp:nvSpPr>
      <dsp:spPr>
        <a:xfrm>
          <a:off x="6102406" y="1752848"/>
          <a:ext cx="5066148" cy="6785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cap="small" baseline="0" dirty="0">
              <a:latin typeface="Calibri Light" panose="020F0302020204030204"/>
            </a:rPr>
            <a:t>SUPPORT ROUTINE EXAMS AND SCREENINGS</a:t>
          </a:r>
          <a:endParaRPr lang="en-US" sz="2000" kern="1200" cap="small" baseline="0" dirty="0"/>
        </a:p>
      </dsp:txBody>
      <dsp:txXfrm>
        <a:off x="6102406" y="1752848"/>
        <a:ext cx="5066148" cy="678522"/>
      </dsp:txXfrm>
    </dsp:sp>
    <dsp:sp modelId="{2763B5B4-7AA1-4909-8655-958604D0EDE0}">
      <dsp:nvSpPr>
        <dsp:cNvPr id="0" name=""/>
        <dsp:cNvSpPr/>
      </dsp:nvSpPr>
      <dsp:spPr>
        <a:xfrm>
          <a:off x="6102406" y="1069237"/>
          <a:ext cx="5066148" cy="68361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cap="none" baseline="0" dirty="0"/>
            <a:t>refer for needed follow-up or treatment </a:t>
          </a:r>
        </a:p>
      </dsp:txBody>
      <dsp:txXfrm>
        <a:off x="6102406" y="1069237"/>
        <a:ext cx="5066148" cy="683611"/>
      </dsp:txXfrm>
    </dsp:sp>
    <dsp:sp modelId="{3E2E5930-E10E-410E-A529-0E72A422E6F4}">
      <dsp:nvSpPr>
        <dsp:cNvPr id="0" name=""/>
        <dsp:cNvSpPr/>
      </dsp:nvSpPr>
      <dsp:spPr>
        <a:xfrm>
          <a:off x="8635481" y="2431370"/>
          <a:ext cx="0" cy="395804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827C4-BB62-4481-941D-980D661B2C4A}">
      <dsp:nvSpPr>
        <dsp:cNvPr id="0" name=""/>
        <dsp:cNvSpPr/>
      </dsp:nvSpPr>
      <dsp:spPr>
        <a:xfrm rot="2700000">
          <a:off x="8591500" y="2783194"/>
          <a:ext cx="87961" cy="879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27F5-CF05-4E61-91C6-8397AF155D92}">
      <dsp:nvSpPr>
        <dsp:cNvPr id="0" name=""/>
        <dsp:cNvSpPr/>
      </dsp:nvSpPr>
      <dsp:spPr>
        <a:xfrm>
          <a:off x="6197033" y="1452666"/>
          <a:ext cx="1848813" cy="1848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D2114-7A69-4F7B-B457-49E304C7E8E3}">
      <dsp:nvSpPr>
        <dsp:cNvPr id="0" name=""/>
        <dsp:cNvSpPr/>
      </dsp:nvSpPr>
      <dsp:spPr>
        <a:xfrm>
          <a:off x="6258871" y="1514307"/>
          <a:ext cx="1725929" cy="17256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90 Days</a:t>
          </a:r>
        </a:p>
      </dsp:txBody>
      <dsp:txXfrm>
        <a:off x="6505433" y="1760871"/>
        <a:ext cx="1232806" cy="1232497"/>
      </dsp:txXfrm>
    </dsp:sp>
    <dsp:sp modelId="{BECCCB55-042B-402B-98A8-3C89B464CDF7}">
      <dsp:nvSpPr>
        <dsp:cNvPr id="0" name=""/>
        <dsp:cNvSpPr/>
      </dsp:nvSpPr>
      <dsp:spPr>
        <a:xfrm>
          <a:off x="6258871" y="3335639"/>
          <a:ext cx="1725929" cy="1013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Dental Exam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Blood lead screening</a:t>
          </a:r>
        </a:p>
      </dsp:txBody>
      <dsp:txXfrm>
        <a:off x="6258871" y="3335639"/>
        <a:ext cx="1725929" cy="1013509"/>
      </dsp:txXfrm>
    </dsp:sp>
    <dsp:sp modelId="{B7173312-FFAD-4993-BAD5-FEFC23705841}">
      <dsp:nvSpPr>
        <dsp:cNvPr id="0" name=""/>
        <dsp:cNvSpPr/>
      </dsp:nvSpPr>
      <dsp:spPr>
        <a:xfrm rot="2700000">
          <a:off x="4278437" y="1452536"/>
          <a:ext cx="1848844" cy="184884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7EF4C-370D-445C-8218-D06F0A21428C}">
      <dsp:nvSpPr>
        <dsp:cNvPr id="0" name=""/>
        <dsp:cNvSpPr/>
      </dsp:nvSpPr>
      <dsp:spPr>
        <a:xfrm>
          <a:off x="4348219" y="1514307"/>
          <a:ext cx="1725929" cy="17256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45 Days </a:t>
          </a:r>
        </a:p>
      </dsp:txBody>
      <dsp:txXfrm>
        <a:off x="4594780" y="1760871"/>
        <a:ext cx="1232806" cy="1232497"/>
      </dsp:txXfrm>
    </dsp:sp>
    <dsp:sp modelId="{3E65BE37-5E52-434E-883E-0BA86EFB6A81}">
      <dsp:nvSpPr>
        <dsp:cNvPr id="0" name=""/>
        <dsp:cNvSpPr/>
      </dsp:nvSpPr>
      <dsp:spPr>
        <a:xfrm>
          <a:off x="4348219" y="3335639"/>
          <a:ext cx="1725929" cy="1013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Screenings</a:t>
          </a:r>
          <a:r>
            <a:rPr lang="en-US" sz="1400" kern="1200" dirty="0">
              <a:latin typeface="Calibri Light" panose="020F0302020204030204"/>
            </a:rPr>
            <a:t> </a:t>
          </a:r>
          <a:r>
            <a:rPr lang="en-US" sz="1200" kern="1200" dirty="0">
              <a:latin typeface="Calibri Light" panose="020F0302020204030204"/>
            </a:rPr>
            <a:t>               </a:t>
          </a:r>
          <a:r>
            <a:rPr lang="en-US" sz="1200" kern="1200" dirty="0"/>
            <a:t>ex.Developmental, Social Emotional, Hearing and Vision</a:t>
          </a:r>
          <a:endParaRPr lang="en-US" sz="1400" kern="1200" dirty="0"/>
        </a:p>
      </dsp:txBody>
      <dsp:txXfrm>
        <a:off x="4348219" y="3335639"/>
        <a:ext cx="1725929" cy="1013509"/>
      </dsp:txXfrm>
    </dsp:sp>
    <dsp:sp modelId="{7835679E-58F0-44DE-A9CD-EA3DA4667858}">
      <dsp:nvSpPr>
        <dsp:cNvPr id="0" name=""/>
        <dsp:cNvSpPr/>
      </dsp:nvSpPr>
      <dsp:spPr>
        <a:xfrm rot="2700000">
          <a:off x="2375713" y="1452536"/>
          <a:ext cx="1848844" cy="184884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C1942-00FE-43C2-8094-15DB850E6398}">
      <dsp:nvSpPr>
        <dsp:cNvPr id="0" name=""/>
        <dsp:cNvSpPr/>
      </dsp:nvSpPr>
      <dsp:spPr>
        <a:xfrm>
          <a:off x="2437567" y="1514307"/>
          <a:ext cx="1725929" cy="17256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30 Days </a:t>
          </a:r>
        </a:p>
      </dsp:txBody>
      <dsp:txXfrm>
        <a:off x="2684128" y="1760871"/>
        <a:ext cx="1232806" cy="1232497"/>
      </dsp:txXfrm>
    </dsp:sp>
    <dsp:sp modelId="{440C1C00-7676-4859-B953-59F36F962D51}">
      <dsp:nvSpPr>
        <dsp:cNvPr id="0" name=""/>
        <dsp:cNvSpPr/>
      </dsp:nvSpPr>
      <dsp:spPr>
        <a:xfrm>
          <a:off x="2437567" y="3335639"/>
          <a:ext cx="1725929" cy="1013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Physical </a:t>
          </a:r>
          <a:r>
            <a:rPr lang="en-US" sz="1600" kern="1200" dirty="0">
              <a:latin typeface="Calibri Light" panose="020F0302020204030204"/>
            </a:rPr>
            <a:t>Exams</a:t>
          </a:r>
          <a:r>
            <a:rPr lang="en-US" sz="1600" kern="1200" dirty="0"/>
            <a:t>*</a:t>
          </a:r>
        </a:p>
      </dsp:txBody>
      <dsp:txXfrm>
        <a:off x="2437567" y="3335639"/>
        <a:ext cx="1725929" cy="1013509"/>
      </dsp:txXfrm>
    </dsp:sp>
    <dsp:sp modelId="{A40943A5-2A35-4DAE-AC25-87C51FAA3E60}">
      <dsp:nvSpPr>
        <dsp:cNvPr id="0" name=""/>
        <dsp:cNvSpPr/>
      </dsp:nvSpPr>
      <dsp:spPr>
        <a:xfrm rot="2700000">
          <a:off x="465061" y="1452536"/>
          <a:ext cx="1848844" cy="184884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04955-2A70-49C2-95E0-8AFDD39F13A2}">
      <dsp:nvSpPr>
        <dsp:cNvPr id="0" name=""/>
        <dsp:cNvSpPr/>
      </dsp:nvSpPr>
      <dsp:spPr>
        <a:xfrm>
          <a:off x="526914" y="1514307"/>
          <a:ext cx="1725929" cy="17256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Prior to Start</a:t>
          </a:r>
        </a:p>
      </dsp:txBody>
      <dsp:txXfrm>
        <a:off x="773476" y="1760871"/>
        <a:ext cx="1232806" cy="1232497"/>
      </dsp:txXfrm>
    </dsp:sp>
    <dsp:sp modelId="{5D9FAB1A-94A2-44DA-82AD-73F3B2E6E3C0}">
      <dsp:nvSpPr>
        <dsp:cNvPr id="0" name=""/>
        <dsp:cNvSpPr/>
      </dsp:nvSpPr>
      <dsp:spPr>
        <a:xfrm>
          <a:off x="526914" y="3335639"/>
          <a:ext cx="1725929" cy="1013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Immunizations#</a:t>
          </a:r>
        </a:p>
      </dsp:txBody>
      <dsp:txXfrm>
        <a:off x="526914" y="3335639"/>
        <a:ext cx="1725929" cy="1013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207DB-3A15-4F26-896D-CE49C7E2293E}">
      <dsp:nvSpPr>
        <dsp:cNvPr id="0" name=""/>
        <dsp:cNvSpPr/>
      </dsp:nvSpPr>
      <dsp:spPr>
        <a:xfrm>
          <a:off x="2788" y="383250"/>
          <a:ext cx="2719114" cy="105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Allergy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and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Chronic Health Conditions   </a:t>
          </a:r>
        </a:p>
      </dsp:txBody>
      <dsp:txXfrm>
        <a:off x="2788" y="383250"/>
        <a:ext cx="2719114" cy="1050268"/>
      </dsp:txXfrm>
    </dsp:sp>
    <dsp:sp modelId="{427CD8F8-4E1B-4B8C-A3CC-F6ADE4FCE1E8}">
      <dsp:nvSpPr>
        <dsp:cNvPr id="0" name=""/>
        <dsp:cNvSpPr/>
      </dsp:nvSpPr>
      <dsp:spPr>
        <a:xfrm>
          <a:off x="2788" y="1433518"/>
          <a:ext cx="2719114" cy="292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Secure Plans/Specialized Training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Prevention Strategies 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Response Strategies </a:t>
          </a:r>
        </a:p>
      </dsp:txBody>
      <dsp:txXfrm>
        <a:off x="2788" y="1433518"/>
        <a:ext cx="2719114" cy="2928752"/>
      </dsp:txXfrm>
    </dsp:sp>
    <dsp:sp modelId="{609B8146-083E-41D6-8D96-F040EC308708}">
      <dsp:nvSpPr>
        <dsp:cNvPr id="0" name=""/>
        <dsp:cNvSpPr/>
      </dsp:nvSpPr>
      <dsp:spPr>
        <a:xfrm>
          <a:off x="3102579" y="383250"/>
          <a:ext cx="2719114" cy="105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Infectious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Communicable Disease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Prevention/Control</a:t>
          </a:r>
        </a:p>
      </dsp:txBody>
      <dsp:txXfrm>
        <a:off x="3102579" y="383250"/>
        <a:ext cx="2719114" cy="1050268"/>
      </dsp:txXfrm>
    </dsp:sp>
    <dsp:sp modelId="{E95C14EC-84E0-48C4-9F25-AC2DF15C1EEC}">
      <dsp:nvSpPr>
        <dsp:cNvPr id="0" name=""/>
        <dsp:cNvSpPr/>
      </dsp:nvSpPr>
      <dsp:spPr>
        <a:xfrm>
          <a:off x="3102579" y="1433518"/>
          <a:ext cx="2719114" cy="292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/>
            <a:t>Daily Health Checks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/>
            <a:t>Illness Reports Exclusion Policies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/>
            <a:t>Handwashing and Hygiene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>
              <a:latin typeface="+mn-lt"/>
            </a:rPr>
            <a:t>Cleaning and Sanitation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>
              <a:latin typeface="+mn-lt"/>
            </a:rPr>
            <a:t>Universal Precautions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>
              <a:latin typeface="+mn-lt"/>
            </a:rPr>
            <a:t>Food Safety</a:t>
          </a:r>
        </a:p>
      </dsp:txBody>
      <dsp:txXfrm>
        <a:off x="3102579" y="1433518"/>
        <a:ext cx="2719114" cy="2928752"/>
      </dsp:txXfrm>
    </dsp:sp>
    <dsp:sp modelId="{1814004A-8BD7-4F09-8C92-ECE423BF2BCA}">
      <dsp:nvSpPr>
        <dsp:cNvPr id="0" name=""/>
        <dsp:cNvSpPr/>
      </dsp:nvSpPr>
      <dsp:spPr>
        <a:xfrm>
          <a:off x="6202370" y="383250"/>
          <a:ext cx="2719114" cy="105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Injury/Incident  Prevention </a:t>
          </a:r>
        </a:p>
      </dsp:txBody>
      <dsp:txXfrm>
        <a:off x="6202370" y="383250"/>
        <a:ext cx="2719114" cy="1050268"/>
      </dsp:txXfrm>
    </dsp:sp>
    <dsp:sp modelId="{957548AA-CAE2-461A-954A-1E6556B07822}">
      <dsp:nvSpPr>
        <dsp:cNvPr id="0" name=""/>
        <dsp:cNvSpPr/>
      </dsp:nvSpPr>
      <dsp:spPr>
        <a:xfrm>
          <a:off x="6202370" y="1433518"/>
          <a:ext cx="2719114" cy="292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Risk Reduction and Emergency Procedures 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Safety Checklists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 Active Supervision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First Aid Kits</a:t>
          </a:r>
        </a:p>
        <a:p>
          <a:pPr marL="114300" lvl="1" indent="-114300" algn="l" defTabSz="622300">
            <a:lnSpc>
              <a:spcPts val="2100"/>
            </a:lnSpc>
            <a:spcBef>
              <a:spcPct val="0"/>
            </a:spcBef>
            <a:spcAft>
              <a:spcPts val="380"/>
            </a:spcAft>
            <a:buChar char="•"/>
          </a:pPr>
          <a:r>
            <a:rPr lang="en-US" sz="1400" kern="1200" dirty="0"/>
            <a:t>Abuse and Neglect Reporting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Abusive Head Trauma/       Sudden Unexpected Infant Death Syndrome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6202370" y="1433518"/>
        <a:ext cx="2719114" cy="292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7769B-6330-404B-9923-3A4F0567DF66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479506-271E-473E-87BD-9B8B18528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ED78E-5D7E-4F96-B028-EB99EA7346D6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71B787-4EA0-49A7-8A1C-EACD7C191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7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1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5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0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elweisspublications.com/keyword/29/119/Child-ca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xlshot.ro/concurs/grafica-miere-07-11-2014" TargetMode="External"/><Relationship Id="rId2" Type="http://schemas.openxmlformats.org/officeDocument/2006/relationships/image" Target="../media/image18.jpg&amp;ehk=xsmSHNbE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mcahs.org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cubed.org/evidence/parents-beliefs-math-change-childrens-achievement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72" y="2424636"/>
            <a:ext cx="2576262" cy="381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29C39D4-4AC2-4EEE-BF2C-4780A5E1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04" y="297544"/>
            <a:ext cx="10779504" cy="212709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5400" dirty="0"/>
              <a:t>WCMCA Head Start </a:t>
            </a:r>
            <a:br>
              <a:rPr lang="en-US" sz="7200" dirty="0"/>
            </a:br>
            <a:r>
              <a:rPr lang="en-US" sz="7200" dirty="0"/>
              <a:t>Health Services Orientation</a:t>
            </a:r>
          </a:p>
        </p:txBody>
      </p:sp>
    </p:spTree>
    <p:extLst>
      <p:ext uri="{BB962C8B-B14F-4D97-AF65-F5344CB8AC3E}">
        <p14:creationId xmlns:p14="http://schemas.microsoft.com/office/powerpoint/2010/main" val="17849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40080" y="734944"/>
            <a:ext cx="4368602" cy="1394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dirty="0">
                <a:solidFill>
                  <a:schemeClr val="tx1"/>
                </a:solidFill>
              </a:rPr>
              <a:t>SAFE &amp; HEALTHY FACILITIES/ENVIRONMENTS: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allergy and chronic conditions care plan</a:t>
            </a:r>
            <a:endParaRPr lang="en-US" sz="20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2872899"/>
            <a:ext cx="43959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cs typeface="Calibri"/>
              </a:rPr>
              <a:t>Includes:</a:t>
            </a: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PREVENTION</a:t>
            </a:r>
            <a:endParaRPr lang="en-US" sz="1400" dirty="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families complete health history and secure action plans from medical provider.</a:t>
            </a:r>
            <a:endParaRPr lang="en-US" sz="1400" i="1" dirty="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inform/train all staff, partners, and volunteers.</a:t>
            </a:r>
            <a:endParaRPr lang="en-US" sz="1400" i="1" dirty="0">
              <a:cs typeface="Calibri"/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RESPONSE</a:t>
            </a:r>
            <a:endParaRPr lang="en-US" sz="1400" dirty="0">
              <a:cs typeface="Calibri" panose="020F0502020204030204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initiate responsibilities of written plan, contact 911 and parents. </a:t>
            </a:r>
            <a:endParaRPr lang="en-US" sz="1400" i="1" dirty="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follow emergency medication administration, if needed. </a:t>
            </a:r>
            <a:endParaRPr lang="en-US" sz="1400" i="1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cs typeface="Calibri"/>
            </a:endParaRPr>
          </a:p>
        </p:txBody>
      </p:sp>
      <p:pic>
        <p:nvPicPr>
          <p:cNvPr id="11" name="Picture 10" descr="A picture containing person, indoor, young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840" r="26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2FFC63-48F5-45FB-8422-D4AD184DBB24}"/>
              </a:ext>
            </a:extLst>
          </p:cNvPr>
          <p:cNvSpPr txBox="1"/>
          <p:nvPr/>
        </p:nvSpPr>
        <p:spPr>
          <a:xfrm>
            <a:off x="5311775" y="6858000"/>
            <a:ext cx="6878638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4"/>
              </a:rPr>
              <a:t>CC BY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85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40080" y="325369"/>
            <a:ext cx="5223528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3000" b="1" dirty="0">
                <a:solidFill>
                  <a:schemeClr val="tx1"/>
                </a:solidFill>
              </a:rPr>
              <a:t>SAFE &amp; HEALTHY </a:t>
            </a:r>
            <a:endParaRPr lang="en-US" sz="3000" dirty="0">
              <a:solidFill>
                <a:schemeClr val="tx1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3000" b="1" dirty="0">
                <a:solidFill>
                  <a:schemeClr val="tx1"/>
                </a:solidFill>
              </a:rPr>
              <a:t>FACILITIES/ENVIRONMENTS:</a:t>
            </a:r>
            <a:endParaRPr lang="en-US" sz="3000" b="1" dirty="0">
              <a:solidFill>
                <a:schemeClr val="tx1"/>
              </a:solidFill>
              <a:ea typeface="+mj-lt"/>
              <a:cs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infectious and communicable disease prevention and control</a:t>
            </a:r>
            <a:endParaRPr lang="en-US" sz="20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2796699"/>
            <a:ext cx="4653164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1400" dirty="0">
                <a:cs typeface="Calibri"/>
              </a:rPr>
              <a:t>Includes:</a:t>
            </a: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DAILY HEALTH CHECKS ENSURING CHILDREN ARE HEALTHY AND SAFE</a:t>
            </a:r>
            <a:endParaRPr lang="en-US" sz="1400" dirty="0">
              <a:ea typeface="+mn-lt"/>
              <a:cs typeface="+mn-lt"/>
            </a:endParaRPr>
          </a:p>
          <a:p>
            <a:pPr marL="742950" lvl="1" indent="-228600" defTabSz="914400">
              <a:buFont typeface="Arial,Sans-Serif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INCLUSION AND EXCLUSION POLICIES:</a:t>
            </a:r>
            <a:endParaRPr lang="en-US" sz="1400" dirty="0">
              <a:ea typeface="+mn-lt"/>
              <a:cs typeface="+mn-lt"/>
            </a:endParaRPr>
          </a:p>
          <a:p>
            <a:pPr marL="1200150" lvl="2" indent="-228600" defTabSz="914400">
              <a:spcAft>
                <a:spcPts val="200"/>
              </a:spcAft>
              <a:buFont typeface="Arial,Sans-Serif"/>
              <a:buChar char="•"/>
            </a:pPr>
            <a:r>
              <a:rPr lang="en-US" sz="1400" dirty="0"/>
              <a:t>WCMCA Parent Policy Handbook </a:t>
            </a:r>
            <a:endParaRPr lang="en-US" sz="1400" dirty="0">
              <a:ea typeface="+mn-lt"/>
              <a:cs typeface="+mn-lt"/>
            </a:endParaRPr>
          </a:p>
          <a:p>
            <a:pPr marL="1200150" lvl="2" indent="-228600" defTabSz="914400">
              <a:spcAft>
                <a:spcPts val="200"/>
              </a:spcAft>
              <a:buFont typeface="Arial,Sans-Serif"/>
              <a:buChar char="•"/>
            </a:pPr>
            <a:r>
              <a:rPr lang="en-US" sz="1400" dirty="0"/>
              <a:t>Hennepin Co. Infectious Disease In Childcare Manual</a:t>
            </a:r>
            <a:endParaRPr lang="en-US" sz="1400" dirty="0">
              <a:ea typeface="+mn-lt"/>
              <a:cs typeface="+mn-lt"/>
            </a:endParaRPr>
          </a:p>
          <a:p>
            <a:pPr marL="742950" lvl="1" indent="-228600" defTabSz="914400">
              <a:buFont typeface="Arial,Sans-Serif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INCIDENT/INJURY/ ILLNESS REPORTING </a:t>
            </a:r>
            <a:endParaRPr lang="en-US" sz="1400" dirty="0">
              <a:ea typeface="+mn-lt"/>
              <a:cs typeface="+mn-lt"/>
            </a:endParaRPr>
          </a:p>
          <a:p>
            <a:pPr lvl="1" defTabSz="914400"/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HANDWASHING AND HYGIENE</a:t>
            </a:r>
            <a:endParaRPr lang="en-US" sz="1400" dirty="0">
              <a:ea typeface="+mn-lt"/>
              <a:cs typeface="+mn-lt"/>
            </a:endParaRPr>
          </a:p>
          <a:p>
            <a:pPr marL="800100" lvl="1" indent="-228600" defTabSz="914400">
              <a:buFont typeface="Arial,Sans-Serif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CLEANING/SANITATION/DISINFECTING SCHEDULE</a:t>
            </a:r>
            <a:endParaRPr lang="en-US" sz="1400" dirty="0">
              <a:ea typeface="+mn-lt"/>
              <a:cs typeface="+mn-lt"/>
            </a:endParaRPr>
          </a:p>
          <a:p>
            <a:pPr marL="742950" lvl="1" indent="-228600" defTabSz="914400">
              <a:buFont typeface="Arial,Sans-Serif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HANDLING AND DISPOSAL OF BODILY FLUIDS </a:t>
            </a:r>
            <a:endParaRPr lang="en-US" sz="1400" dirty="0">
              <a:ea typeface="+mn-lt"/>
              <a:cs typeface="+mn-lt"/>
            </a:endParaRPr>
          </a:p>
          <a:p>
            <a:pPr marL="742950" lvl="1" indent="-228600" defTabSz="914400">
              <a:buFont typeface="Arial,Sans-Serif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lvl="1" defTabSz="914400"/>
            <a:r>
              <a:rPr lang="en-US" sz="1400" dirty="0"/>
              <a:t>FOOD SAFETY/COUNTY SANITATION REQUIREMENTS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cs typeface="Calibri"/>
            </a:endParaRPr>
          </a:p>
        </p:txBody>
      </p:sp>
      <p:pic>
        <p:nvPicPr>
          <p:cNvPr id="11" name="Picture 10" descr="Wash Hands To Prevent Spread of Skin Infections | MomsTeam"/>
          <p:cNvPicPr>
            <a:picLocks noChangeAspect="1"/>
          </p:cNvPicPr>
          <p:nvPr/>
        </p:nvPicPr>
        <p:blipFill rotWithShape="1">
          <a:blip r:embed="rId2"/>
          <a:srcRect l="16723" r="16723"/>
          <a:stretch/>
        </p:blipFill>
        <p:spPr>
          <a:xfrm>
            <a:off x="5664127" y="10"/>
            <a:ext cx="652635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136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40080" y="539100"/>
            <a:ext cx="4562492" cy="1613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</a:rPr>
              <a:t>SAFE &amp; HEALTHY FACILITIES/ENVIRONMENTS:</a:t>
            </a:r>
            <a:endParaRPr lang="en-US" sz="3200" b="1" dirty="0">
              <a:solidFill>
                <a:schemeClr val="tx1"/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injury prevention and response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endParaRPr lang="en-US" sz="26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cs typeface="Calibri"/>
              </a:rPr>
              <a:t>Includes:</a:t>
            </a: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HEALTH AND SAFETY CHECKLISTS</a:t>
            </a:r>
            <a:endParaRPr lang="en-US" sz="1400" dirty="0">
              <a:cs typeface="Calibri"/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ACTIVE SUPERVISION</a:t>
            </a:r>
            <a:endParaRPr lang="en-US" sz="1400" dirty="0">
              <a:cs typeface="Calibri"/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EMERGENCY DISASTER PLANNING AND RESPONSE </a:t>
            </a:r>
            <a:endParaRPr lang="en-US" sz="1400" dirty="0">
              <a:cs typeface="Calibri" panose="020F0502020204030204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know the risks at your sites</a:t>
            </a:r>
            <a:endParaRPr lang="en-US" sz="1400" i="1" dirty="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procedures and your role</a:t>
            </a:r>
            <a:endParaRPr lang="en-US" sz="1400" i="1" dirty="0">
              <a:cs typeface="Calibri"/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EMERGENCY AND FIRST AID KITS</a:t>
            </a:r>
            <a:endParaRPr lang="en-US" sz="1400" dirty="0">
              <a:cs typeface="Calibri" panose="020F0502020204030204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make sure it is well supplied</a:t>
            </a:r>
            <a:endParaRPr lang="en-US" sz="1400" i="1" dirty="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CHILD NEGLECT AND MANDATED REPORTING</a:t>
            </a:r>
            <a:endParaRPr lang="en-US" sz="14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200" dirty="0">
              <a:cs typeface="Calibri" panose="020F0502020204030204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49" r="146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25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580081" y="1711786"/>
            <a:ext cx="6707742" cy="4606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u="sng" dirty="0">
                <a:solidFill>
                  <a:schemeClr val="tx1"/>
                </a:solidFill>
              </a:rPr>
              <a:t>Staff/Personal Wellness: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Employee Benefits/Employee Assistance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Agency Wellness Initiatives</a:t>
            </a:r>
          </a:p>
          <a:p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u="sng" dirty="0">
                <a:solidFill>
                  <a:schemeClr val="tx1"/>
                </a:solidFill>
              </a:rPr>
              <a:t>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Contracted Mental Health Consultant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Onsite consultation by MH professional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Routine review of student's needs (STAR Meetings)</a:t>
            </a:r>
            <a:endParaRPr lang="en-US" altLang="en-US" sz="2200" dirty="0">
              <a:solidFill>
                <a:schemeClr val="tx1"/>
              </a:solidFill>
              <a:cs typeface="Calibri Light"/>
            </a:endParaRPr>
          </a:p>
          <a:p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u="sng" dirty="0">
                <a:solidFill>
                  <a:schemeClr val="tx1"/>
                </a:solidFill>
              </a:rPr>
              <a:t>Oral Health and Toothbrushing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Oral Health Education/Brush teeth after meals 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Head Start Dental Outreach Clinics “Dental Days” </a:t>
            </a:r>
            <a:endParaRPr lang="en-US" altLang="en-US" sz="2200" dirty="0">
              <a:solidFill>
                <a:srgbClr val="FF0000"/>
              </a:solidFill>
            </a:endParaRPr>
          </a:p>
          <a:p>
            <a:endParaRPr lang="en-US" altLang="en-US" sz="2200" u="sng" dirty="0">
              <a:solidFill>
                <a:schemeClr val="tx1"/>
              </a:solidFill>
            </a:endParaRPr>
          </a:p>
          <a:p>
            <a:r>
              <a:rPr lang="en-US" altLang="en-US" sz="2200" u="sng" dirty="0">
                <a:solidFill>
                  <a:schemeClr val="tx1"/>
                </a:solidFill>
              </a:rPr>
              <a:t>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One meal (1/2 days); 2 meals &amp; snack (full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Contracted Nutrition Consultant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Positive food experience and family style meals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Growth Analysis-Height &amp; Weights ( Oct. &amp; Mar.)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en-US" altLang="en-US" sz="2400" b="1" dirty="0"/>
          </a:p>
          <a:p>
            <a:endParaRPr lang="en-US" altLang="en-US" sz="2400" b="1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80081" y="618846"/>
            <a:ext cx="8229600" cy="77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accent1"/>
                </a:solidFill>
                <a:latin typeface="+mn-lt"/>
              </a:rPr>
              <a:t>Promoting Ongoing Health/Wellness</a:t>
            </a:r>
          </a:p>
        </p:txBody>
      </p:sp>
      <p:pic>
        <p:nvPicPr>
          <p:cNvPr id="8" name="Picture 7" descr="Hands holding an apple and an oran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602">
            <a:off x="7451282" y="2677816"/>
            <a:ext cx="4102047" cy="2720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021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1682323" y="666469"/>
            <a:ext cx="9049112" cy="77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Next Steps:</a:t>
            </a:r>
            <a:endParaRPr lang="en-US" sz="3600" b="1" dirty="0">
              <a:solidFill>
                <a:schemeClr val="tx1"/>
              </a:solidFill>
              <a:latin typeface="+mn-lt"/>
              <a:cs typeface="Calibri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ADDITIONAL HEALTH/SAFETY TRAINING and RESOURCES</a:t>
            </a:r>
            <a:endParaRPr lang="en-US" sz="3600" b="1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178" y="1438705"/>
            <a:ext cx="96198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Head Start Training Website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http://www.wcmcahs.org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4B490F5-8FA4-45F7-801E-16921456101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680945" y="3429842"/>
            <a:ext cx="3907119" cy="334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Site Orientation </a:t>
            </a:r>
            <a:endParaRPr lang="en-US" sz="1400" dirty="0">
              <a:cs typeface="Calibri"/>
            </a:endParaRP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         </a:t>
            </a:r>
            <a:r>
              <a:rPr lang="en-US" sz="1200" dirty="0"/>
              <a:t>includes</a:t>
            </a:r>
            <a:r>
              <a:rPr lang="en-US" sz="1400" dirty="0"/>
              <a:t> Risk Assessment/ Emergency </a:t>
            </a:r>
          </a:p>
          <a:p>
            <a:pPr indent="-342900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         Preparedness Plan</a:t>
            </a:r>
            <a:endParaRPr lang="en-US" sz="14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MN Rule 3 Health and Safety Policies Review</a:t>
            </a:r>
            <a:endParaRPr lang="en-US" sz="14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Handling and Disposal of Bodily Fluids </a:t>
            </a:r>
            <a:endParaRPr lang="en-US" sz="14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Abuse, Neglect &amp; Mandated Reporting</a:t>
            </a:r>
            <a:endParaRPr lang="en-US" sz="14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AHT (Abusive Head Trauma)</a:t>
            </a:r>
            <a:endParaRPr lang="en-US" sz="14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000000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12383-0E94-42BF-A2EB-C1A63F70A266}"/>
              </a:ext>
            </a:extLst>
          </p:cNvPr>
          <p:cNvSpPr txBox="1"/>
          <p:nvPr/>
        </p:nvSpPr>
        <p:spPr>
          <a:xfrm>
            <a:off x="6131859" y="3361766"/>
            <a:ext cx="4598894" cy="173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As needed, or determined by program service option: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,Sans-Serif"/>
              <a:buChar char="q"/>
            </a:pPr>
            <a:r>
              <a:rPr lang="en-US" sz="1400" dirty="0">
                <a:ea typeface="+mn-lt"/>
                <a:cs typeface="+mn-lt"/>
              </a:rPr>
              <a:t>SUIDS (Safe sleep)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,Sans-Serif"/>
              <a:buChar char="q"/>
            </a:pPr>
            <a:r>
              <a:rPr lang="en-US" sz="1400" dirty="0">
                <a:ea typeface="+mn-lt"/>
                <a:cs typeface="+mn-lt"/>
              </a:rPr>
              <a:t> CACFP (Child</a:t>
            </a:r>
            <a:r>
              <a:rPr lang="en-US" sz="1400" dirty="0"/>
              <a:t> and Adult Care Food Program</a:t>
            </a:r>
            <a:r>
              <a:rPr lang="en-US" sz="1400" dirty="0">
                <a:ea typeface="+mn-lt"/>
                <a:cs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,Sans-Serif"/>
              <a:buChar char="q"/>
            </a:pPr>
            <a:r>
              <a:rPr lang="en-US" sz="1400" dirty="0">
                <a:ea typeface="+mn-lt"/>
                <a:cs typeface="+mn-lt"/>
              </a:rPr>
              <a:t>Medication Administration/EPI-PEN Training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2762F-CA57-48C3-A712-861B43272328}"/>
              </a:ext>
            </a:extLst>
          </p:cNvPr>
          <p:cNvSpPr txBox="1"/>
          <p:nvPr/>
        </p:nvSpPr>
        <p:spPr>
          <a:xfrm>
            <a:off x="1460687" y="2034427"/>
            <a:ext cx="92695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ends the </a:t>
            </a:r>
            <a:r>
              <a:rPr lang="en-US" i="1" dirty="0"/>
              <a:t>WCMCA Head Start Health Services Orientation</a:t>
            </a:r>
            <a:r>
              <a:rPr lang="en-US" dirty="0"/>
              <a:t>.  Please verify completion of this  training on the training website.  Contact the Health Supervisor with additional questions.  </a:t>
            </a:r>
          </a:p>
          <a:p>
            <a:endParaRPr lang="en-US" dirty="0"/>
          </a:p>
          <a:p>
            <a:r>
              <a:rPr lang="en-US" dirty="0"/>
              <a:t>Additional training requirements will be met through the trainings below: 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63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41AC3C-EB18-45BC-8A60-E390475E9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44634"/>
              </p:ext>
            </p:extLst>
          </p:nvPr>
        </p:nvGraphicFramePr>
        <p:xfrm>
          <a:off x="1951445" y="872725"/>
          <a:ext cx="8194675" cy="477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3"/>
          <p:cNvSpPr txBox="1">
            <a:spLocks/>
          </p:cNvSpPr>
          <p:nvPr/>
        </p:nvSpPr>
        <p:spPr>
          <a:xfrm rot="20940000">
            <a:off x="3325648" y="3986330"/>
            <a:ext cx="6762877" cy="119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chemeClr val="tx1"/>
                </a:solidFill>
              </a:rPr>
              <a:t>Components of Head Start Health Services</a:t>
            </a:r>
            <a:endParaRPr lang="en-US" altLang="en-US" sz="2800" b="1" dirty="0">
              <a:solidFill>
                <a:schemeClr val="tx1"/>
              </a:solidFill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032E9-68A3-4A5F-9D08-6B96CA577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541" y="5985275"/>
            <a:ext cx="249348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1636694" y="1643972"/>
            <a:ext cx="6894909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68341-1133-4D4A-92BD-4828533F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6528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  <a:latin typeface="+mn-lt"/>
              </a:rPr>
              <a:t>          </a:t>
            </a:r>
            <a:r>
              <a:rPr lang="en-US" altLang="en-US" b="1" dirty="0">
                <a:latin typeface="+mn-lt"/>
              </a:rPr>
              <a:t>STAFF HEALTH</a:t>
            </a:r>
            <a:endParaRPr lang="en-US" dirty="0"/>
          </a:p>
        </p:txBody>
      </p:sp>
      <p:pic>
        <p:nvPicPr>
          <p:cNvPr id="3" name="Graphic 2" descr="Employee badge">
            <a:extLst>
              <a:ext uri="{FF2B5EF4-FFF2-40B4-BE49-F238E27FC236}">
                <a16:creationId xmlns:a16="http://schemas.microsoft.com/office/drawing/2014/main" id="{C4FE9DF6-CE4B-45E5-A837-523D2865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302" y="547349"/>
            <a:ext cx="914400" cy="914400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35DF7A44-7581-4B96-87DD-A1A39219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603488"/>
              </p:ext>
            </p:extLst>
          </p:nvPr>
        </p:nvGraphicFramePr>
        <p:xfrm>
          <a:off x="462885" y="161474"/>
          <a:ext cx="11266228" cy="745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060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3AA012-C369-4AC3-BF56-2B93F4B35A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3148" y="556995"/>
            <a:ext cx="9630651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 </a:t>
            </a:r>
            <a:r>
              <a:rPr lang="en-US" b="1" dirty="0">
                <a:latin typeface="+mn-lt"/>
                <a:ea typeface="Cambria" panose="02040503050406030204" pitchFamily="18" charset="0"/>
              </a:rPr>
              <a:t>CHILD HEALTH</a:t>
            </a:r>
            <a:r>
              <a:rPr lang="en-US" sz="5400" b="1" dirty="0">
                <a:solidFill>
                  <a:srgbClr val="0070C0"/>
                </a:solidFill>
                <a:latin typeface="+mn-lt"/>
                <a:ea typeface="Cambria" panose="02040503050406030204" pitchFamily="18" charset="0"/>
              </a:rPr>
              <a:t>  </a:t>
            </a:r>
            <a:endParaRPr lang="en-US" altLang="en-US" sz="5200" b="1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graphicFrame>
        <p:nvGraphicFramePr>
          <p:cNvPr id="25" name="Text Placeholder 5">
            <a:extLst>
              <a:ext uri="{FF2B5EF4-FFF2-40B4-BE49-F238E27FC236}">
                <a16:creationId xmlns:a16="http://schemas.microsoft.com/office/drawing/2014/main" id="{E54EFEE6-9272-43F6-A3FF-D3B65E323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152115"/>
              </p:ext>
            </p:extLst>
          </p:nvPr>
        </p:nvGraphicFramePr>
        <p:xfrm>
          <a:off x="199518" y="1372448"/>
          <a:ext cx="11513975" cy="565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hildren with solid fill">
            <a:extLst>
              <a:ext uri="{FF2B5EF4-FFF2-40B4-BE49-F238E27FC236}">
                <a16:creationId xmlns:a16="http://schemas.microsoft.com/office/drawing/2014/main" id="{BDECFAFA-F55A-406C-840C-0B6AED60B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74976" y="599754"/>
            <a:ext cx="1048173" cy="10481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98CA757-DDA1-46D0-8F97-5D5D356EF5D5}"/>
              </a:ext>
            </a:extLst>
          </p:cNvPr>
          <p:cNvSpPr txBox="1"/>
          <p:nvPr/>
        </p:nvSpPr>
        <p:spPr>
          <a:xfrm>
            <a:off x="478507" y="1951888"/>
            <a:ext cx="39419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Assessing the Status of Child Health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C297051-2B06-4F6E-BB7B-DC15B89A4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2415" y="5990868"/>
            <a:ext cx="249348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4479" y="5045448"/>
            <a:ext cx="9107967" cy="846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# Minimum of one dose as required by age before classroom/socialization attendance.  </a:t>
            </a:r>
            <a:endParaRPr lang="en-US" sz="1400" b="1" dirty="0">
              <a:cs typeface="Calibri"/>
            </a:endParaRPr>
          </a:p>
          <a:p>
            <a:r>
              <a:rPr lang="en-US" sz="1400" b="1" dirty="0"/>
              <a:t>*Upon initial enrollment MN Rule 3 childcare licensing requires exclusion for students who do not provide exam record within 30 days.</a:t>
            </a:r>
            <a:endParaRPr lang="en-US" sz="1400" b="1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732D75-719C-446D-BE97-292B6980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090"/>
            <a:ext cx="10515600" cy="1325563"/>
          </a:xfrm>
        </p:spPr>
        <p:txBody>
          <a:bodyPr/>
          <a:lstStyle/>
          <a:p>
            <a:r>
              <a:rPr lang="en-US" b="1" dirty="0"/>
              <a:t>Child Health Requirements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D45CC3-E515-4250-B955-9A03CC20C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271450"/>
              </p:ext>
            </p:extLst>
          </p:nvPr>
        </p:nvGraphicFramePr>
        <p:xfrm>
          <a:off x="1767767" y="797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34E82D-11B7-49BB-9564-BCA082BD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520" y="6034861"/>
            <a:ext cx="249348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100" b="1" dirty="0"/>
              <a:t>Support Services and </a:t>
            </a:r>
            <a:br>
              <a:rPr lang="en-US" altLang="en-US" sz="4100" b="1" dirty="0"/>
            </a:br>
            <a:r>
              <a:rPr lang="en-US" altLang="en-US" sz="4100" b="1" dirty="0"/>
              <a:t>Written Care Plans (ICCPPs)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A03862-5F4D-4A56-9583-E533D725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23837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00100" lvl="1" indent="-2286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When a program admits a child with special health needs, the program must ensure that an </a:t>
            </a:r>
            <a:r>
              <a:rPr lang="en-US" altLang="en-US" b="1" i="1" dirty="0"/>
              <a:t>Individual Child Care Program Plan (ICCPP) </a:t>
            </a:r>
            <a:r>
              <a:rPr lang="en-US" altLang="en-US" dirty="0"/>
              <a:t>is developed to meet the child</a:t>
            </a:r>
            <a:r>
              <a:rPr lang="en-US" altLang="ja-JP" dirty="0">
                <a:ea typeface="游ゴシック"/>
              </a:rPr>
              <a:t>’s individual needs. </a:t>
            </a:r>
            <a:endParaRPr lang="en-US" altLang="ja-JP" dirty="0">
              <a:ea typeface="游ゴシック"/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altLang="en-US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The plan must be in writing and specify methods of implementation and be reviewed and followed by all staff who interact with the child. </a:t>
            </a:r>
            <a:endParaRPr lang="en-US" altLang="en-US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altLang="en-US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The plan must be coordinated with reports from the licensed physician/ service provider and with the parents to determine if the needs of the child are being met. </a:t>
            </a:r>
            <a:endParaRPr lang="en-US" alt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n-US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The plan must be evaluated at least annually, or whenever the child’s health needs change. </a:t>
            </a:r>
            <a:endParaRPr lang="en-US" altLang="en-US" dirty="0">
              <a:cs typeface="Calibri"/>
            </a:endParaRPr>
          </a:p>
        </p:txBody>
      </p:sp>
      <p:pic>
        <p:nvPicPr>
          <p:cNvPr id="4" name="Picture 4" descr="The Importance of Hearing Screenings for Children ...">
            <a:extLst>
              <a:ext uri="{FF2B5EF4-FFF2-40B4-BE49-F238E27FC236}">
                <a16:creationId xmlns:a16="http://schemas.microsoft.com/office/drawing/2014/main" id="{803C41C0-3803-4007-B912-11C3ADFF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2" r="2516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7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8282152" y="2916520"/>
            <a:ext cx="3105427" cy="2309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Care-</a:t>
            </a:r>
          </a:p>
          <a:p>
            <a:pPr>
              <a:spcAft>
                <a:spcPts val="600"/>
              </a:spcAft>
            </a:pPr>
            <a:r>
              <a:rPr lang="en-US" alt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Action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F2453B-CF45-4A2F-A571-0315225B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71" y="588245"/>
            <a:ext cx="5641801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Special Health Partnership:</a:t>
            </a:r>
            <a:br>
              <a:rPr lang="en-US" sz="4000" b="1" dirty="0"/>
            </a:br>
            <a:r>
              <a:rPr lang="en-US" sz="4000" b="1" i="1" dirty="0"/>
              <a:t>Forms-"Action Plans"</a:t>
            </a:r>
            <a:r>
              <a:rPr lang="en-US" sz="4900" b="1" i="1" dirty="0"/>
              <a:t> 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F82A9-B9E3-4579-80BE-AE13331D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171" y="2286365"/>
            <a:ext cx="427896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800" b="1" dirty="0"/>
              <a:t>Seizure Action Plan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en-US" sz="1800" b="1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800" b="1" dirty="0"/>
              <a:t>Special Diet Form</a:t>
            </a:r>
            <a:endParaRPr lang="en-US" sz="1800" b="1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en-US" sz="1800" b="1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800" b="1" dirty="0"/>
              <a:t>Food/Anaphylactic Response Plan</a:t>
            </a:r>
            <a:endParaRPr lang="en-US" b="1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en-US" sz="1800" b="1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en-US" sz="1800" b="1" dirty="0"/>
              <a:t>Asthma Plan </a:t>
            </a:r>
            <a:endParaRPr lang="en-US" sz="1800" b="1" dirty="0"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B39007-2A37-4FC0-BB37-E6E475470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202" y="987425"/>
            <a:ext cx="6148172" cy="4873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F7062-0DD7-4B35-AB53-24CC0B9F415A}"/>
              </a:ext>
            </a:extLst>
          </p:cNvPr>
          <p:cNvSpPr txBox="1"/>
          <p:nvPr/>
        </p:nvSpPr>
        <p:spPr>
          <a:xfrm>
            <a:off x="7343495" y="3240461"/>
            <a:ext cx="188350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Child</a:t>
            </a:r>
            <a:endParaRPr lang="en-US" b="1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53580-B2FE-4CFC-925E-99879346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042" y="5962658"/>
            <a:ext cx="249348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35E4175F-332A-4625-BDBF-B2AEE5B40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257" r="21506" b="-1"/>
          <a:stretch/>
        </p:blipFill>
        <p:spPr>
          <a:xfrm>
            <a:off x="6440331" y="10"/>
            <a:ext cx="5751364" cy="6857990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27DF82-5BCE-48AD-B2A1-5BC12D9C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+mn-lt"/>
              </a:rPr>
              <a:t>      </a:t>
            </a:r>
            <a:r>
              <a:rPr lang="en-US" altLang="en-US" b="1" dirty="0">
                <a:latin typeface="+mn-lt"/>
              </a:rPr>
              <a:t>PARENTS </a:t>
            </a:r>
            <a:br>
              <a:rPr lang="en-US" altLang="en-US" b="1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804693" y="1994154"/>
            <a:ext cx="4946977" cy="451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Identify medical and dental homes.  </a:t>
            </a:r>
            <a:endParaRPr lang="en-US" sz="2400" dirty="0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Pursue health care coverage, if none.  </a:t>
            </a:r>
            <a:endParaRPr lang="en-US" sz="18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Schedule and complete exams and screening appointments.   </a:t>
            </a:r>
            <a:endParaRPr lang="en-US" sz="18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Inform staff of health history, special health needs, allergies, etc. </a:t>
            </a:r>
            <a:endParaRPr lang="en-US" sz="18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Provide Head Start child’s medical records.</a:t>
            </a:r>
            <a:endParaRPr lang="en-US" sz="18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Participate in program self-assessment and health education opportunities.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636695" y="1643972"/>
            <a:ext cx="43434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Graphic 7" descr="Woman with baby">
            <a:extLst>
              <a:ext uri="{FF2B5EF4-FFF2-40B4-BE49-F238E27FC236}">
                <a16:creationId xmlns:a16="http://schemas.microsoft.com/office/drawing/2014/main" id="{85160CF6-A250-4E11-8B11-578EBC390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693" y="5398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F7B484-B92E-4B60-9999-A17622FF1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365263"/>
              </p:ext>
            </p:extLst>
          </p:nvPr>
        </p:nvGraphicFramePr>
        <p:xfrm>
          <a:off x="1709996" y="1254502"/>
          <a:ext cx="8924274" cy="474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>
          <a:xfrm>
            <a:off x="2010940" y="340102"/>
            <a:ext cx="9049112" cy="77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SAFE &amp; HEALTHY FACILITIES/ENVIRONMENTS</a:t>
            </a:r>
          </a:p>
        </p:txBody>
      </p:sp>
      <p:pic>
        <p:nvPicPr>
          <p:cNvPr id="5" name="Graphic 4" descr="Schoolhouse">
            <a:extLst>
              <a:ext uri="{FF2B5EF4-FFF2-40B4-BE49-F238E27FC236}">
                <a16:creationId xmlns:a16="http://schemas.microsoft.com/office/drawing/2014/main" id="{5142DE8E-0F31-4826-91F3-2685E76F3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796" y="200568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72320B-8AB0-4C94-9D5C-77E88456F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520" y="6059355"/>
            <a:ext cx="249348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4A60533BE174090C5E5ED32141EA3" ma:contentTypeVersion="12" ma:contentTypeDescription="Create a new document." ma:contentTypeScope="" ma:versionID="553815cbf292b1fcda672dc6eab644d1">
  <xsd:schema xmlns:xsd="http://www.w3.org/2001/XMLSchema" xmlns:xs="http://www.w3.org/2001/XMLSchema" xmlns:p="http://schemas.microsoft.com/office/2006/metadata/properties" xmlns:ns3="ce669dae-977b-4f89-8462-a18a11e313d6" xmlns:ns4="19cbb12f-d869-4040-9dae-e3811d70288f" targetNamespace="http://schemas.microsoft.com/office/2006/metadata/properties" ma:root="true" ma:fieldsID="cc5db3ffa5a1332c24ccc05d8d2f3a85" ns3:_="" ns4:_="">
    <xsd:import namespace="ce669dae-977b-4f89-8462-a18a11e313d6"/>
    <xsd:import namespace="19cbb12f-d869-4040-9dae-e3811d7028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69dae-977b-4f89-8462-a18a11e313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bb12f-d869-4040-9dae-e3811d702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ED4B8-A06A-48CE-800B-39DB1A6B6E34}">
  <ds:schemaRefs>
    <ds:schemaRef ds:uri="http://purl.org/dc/elements/1.1/"/>
    <ds:schemaRef ds:uri="http://schemas.microsoft.com/office/2006/documentManagement/types"/>
    <ds:schemaRef ds:uri="19cbb12f-d869-4040-9dae-e3811d70288f"/>
    <ds:schemaRef ds:uri="http://purl.org/dc/terms/"/>
    <ds:schemaRef ds:uri="ce669dae-977b-4f89-8462-a18a11e313d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D969EC-D479-4317-9B57-E974C8E8D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69dae-977b-4f89-8462-a18a11e313d6"/>
    <ds:schemaRef ds:uri="19cbb12f-d869-4040-9dae-e3811d702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F463C-C4E0-49D9-A699-D81751F99E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916</Words>
  <Application>Microsoft Office PowerPoint</Application>
  <PresentationFormat>Widescreen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Wingdings</vt:lpstr>
      <vt:lpstr>Wingdings,Sans-Serif</vt:lpstr>
      <vt:lpstr>Office Theme</vt:lpstr>
      <vt:lpstr>WCMCA Head Start  Health Services Orientation</vt:lpstr>
      <vt:lpstr>PowerPoint Presentation</vt:lpstr>
      <vt:lpstr>          STAFF HEALTH</vt:lpstr>
      <vt:lpstr> CHILD HEALTH  </vt:lpstr>
      <vt:lpstr>Child Health Requirements </vt:lpstr>
      <vt:lpstr>Support Services and  Written Care Plans (ICCPPs)</vt:lpstr>
      <vt:lpstr>Special Health Partnership: Forms-"Action Plans"  </vt:lpstr>
      <vt:lpstr>      PARENTS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WCMCA Head Start  Health Orientation</dc:title>
  <dc:creator>Jim Haugen</dc:creator>
  <cp:lastModifiedBy>Stephanie Jacobson</cp:lastModifiedBy>
  <cp:revision>758</cp:revision>
  <cp:lastPrinted>2020-08-26T18:31:46Z</cp:lastPrinted>
  <dcterms:created xsi:type="dcterms:W3CDTF">2019-08-21T13:12:29Z</dcterms:created>
  <dcterms:modified xsi:type="dcterms:W3CDTF">2022-11-15T14:42:40Z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0x0101002084A60533BE174090C5E5ED32141EA3</vt:lpwstr>
  </property>
</Properties>
</file>